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9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8" r:id="rId19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C30B4B-57E8-4CBA-B5BF-58336987C62F}">
  <a:tblStyle styleId="{36C30B4B-57E8-4CBA-B5BF-58336987C62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ECE7"/>
          </a:solidFill>
        </a:fill>
      </a:tcStyle>
    </a:wholeTbl>
    <a:band1H>
      <a:tcTxStyle/>
      <a:tcStyle>
        <a:tcBdr/>
        <a:fill>
          <a:solidFill>
            <a:srgbClr val="F8D6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8D6CC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EC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FCEC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notesMaster" Target="notesMasters/notesMaster1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presProps" Target="presProp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viewProps" Target="viewProps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theme" Target="theme/theme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980c19df9d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980c19df9d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980c19df9d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g980c19df9d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g980c19df9d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g980c19df9d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980c19df9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g980c19df9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980c19df9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g980c19df9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980c19df9d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g980c19df9d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980c19df9d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g980c19df9d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g980c19df9d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g980c19df9d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980c19df9d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g980c19df9d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980c19df9d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g980c19df9d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980c19df9d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g980c19df9d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g980c19df9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g980c19df9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g980c19df9d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g980c19df9d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980c19df9d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g980c19df9d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980c19df9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g980c19df9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980c19df9d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g980c19df9d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980c19df9d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g980c19df9d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980c19df9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g980c19df9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980c19df9d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g980c19df9d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97a83defdb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g97a83defdb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g97a83def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g97a83def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g97a83defd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g97a83defd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97a83defdb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g97a83defd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g97a83defd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8" name="Google Shape;1928;g97a83defd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97a83defd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g97a83defd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g97a83defdb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2" name="Google Shape;1952;g97a83defdb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g97a83defdb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4" name="Google Shape;1964;g97a83defdb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g97a83defdb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g97a83defdb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97a83defd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8" name="Google Shape;1988;g97a83defd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g97a83defd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g97a83defd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97a83defd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g97a83defd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97a83defdb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6" name="Google Shape;2026;g97a83defdb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g97a83defdb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6" name="Google Shape;2036;g97a83defdb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g97a83defdb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4" name="Google Shape;2054;g97a83defdb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97a83defdb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g97a83defdb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g97a83defdb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g97a83defdb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g97a83defdb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g97a83defdb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Google Shape;2125;g97a83defdb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g97a83defdb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g97a83defdb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g97a83defdb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g97a83defdb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g97a83defdb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97a83defdb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g97a83defdb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Google Shape;2181;g97a83defdb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g97a83defdb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Google Shape;2191;g97a83defdb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2" name="Google Shape;2192;g97a83defdb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97a83defdb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g97a83defdb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97a83defdb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g97a83defdb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g97a83defdb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g97a83defdb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g97a83defdb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g97a83defdb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Google Shape;2254;g97a83defdb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g97a83defdb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g97a83defdb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g97a83defdb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97a83defdb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g97a83defdb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g97a83defdb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g97a83defdb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g97a83defdb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g97a83defdb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2310;g97a83defdb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g97a83defdb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97a83defdb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g97a83defdb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98d2ed32b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g98d2ed32b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Google Shape;2352;g98d2ed32b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g98d2ed32b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g98d2ed32b4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g98d2ed32b4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g98d2ed32b4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g98d2ed32b4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g98d2ed32b4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g98d2ed32b4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g98d2ed32b4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g98d2ed32b4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g98d2ed32b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g98d2ed32b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Google Shape;2422;g97a83defdb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g97a83defdb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97a83defdb_0_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g97a83defd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Google Shape;2465;g97a83defdb_0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g97a83defdb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g97a83defdb_0_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g97a83defdb_0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g97a83defdb_0_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g97a83defdb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g97a83defdb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g97a83defdb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g97a83defdb_0_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g97a83defdb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97a83defdb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g97a83defdb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g97a83defdb_0_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g97a83defdb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Google Shape;2547;g97a83defdb_0_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g97a83defdb_0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g97a83defdb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g97a83defdb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1" name="Google Shape;2591;g97a83defdb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g97a83defdb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3" name="Google Shape;2603;g97a83defdb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g97a83defdb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4" name="Google Shape;2614;g97a83defdb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g97a83defdb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g97a83defdb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g97a83defdb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97a83defdb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g97a83defdb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g97a83defdb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g97a83defdb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g97a83defdb_0_8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2" name="Google Shape;2662;g97a83defdb_0_8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Google Shape;2674;g97a83defdb_0_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5" name="Google Shape;2675;g97a83defdb_0_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6" name="Google Shape;2686;g97a83defdb_0_9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7" name="Google Shape;2687;g97a83defdb_0_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g97a83defdb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9" name="Google Shape;2699;g97a83defdb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Google Shape;2711;g97a83defdb_0_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2" name="Google Shape;2712;g97a83defdb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Google Shape;2724;g97a83defdb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5" name="Google Shape;2725;g97a83defdb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g98d2ed32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7" name="Google Shape;2737;g98d2ed32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98d2ed32b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1" name="Google Shape;2751;g98d2ed32b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g98d2ed32b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4" name="Google Shape;2764;g98d2ed32b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g98d2ed32b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6" name="Google Shape;2776;g98d2ed32b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g98d2ed32b4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g98d2ed32b4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" name="Google Shape;2797;g98d2ed32b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g98d2ed32b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98d2ed32b4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0" name="Google Shape;2810;g98d2ed32b4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Google Shape;2821;g98d2ed32b4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2" name="Google Shape;2822;g98d2ed32b4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Google Shape;2848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909301fdd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g909301fdd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909301fdd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g909301fdd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909301fdd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g909301fdd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909301fddf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g909301fdd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909301fdd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g909301fdd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909301fddf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g909301fddf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909301fdd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g909301fdd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9224a148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g9224a148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9224a14829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g9224a14829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9224a1482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g9224a1482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9224a14829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g9224a14829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9224a1482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g9224a1482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9224a14829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g9224a14829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9224a14829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g9224a14829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9224a1482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g9224a1482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9224a14829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g9224a14829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9224a14829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g9224a14829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9224a14829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g9224a14829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9224a14829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g9224a14829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9224a14829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g9224a14829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9224a14829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g9224a14829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9172e5241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g9172e5241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9172e5241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9172e5241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9172e5241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g9172e5241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9172e5241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g9172e5241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9172e5241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g9172e524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9172e5241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g9172e5241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9172e5241b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g9172e5241b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9172e5241b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g9172e5241b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9172e5241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g9172e5241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9172e5241b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g9172e5241b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9172e5241b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g9172e5241b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9172e5241b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g9172e5241b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9172e5241b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g9172e5241b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9172e5241b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g9172e5241b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9172e5241b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g9172e5241b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9172e5241b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g9172e5241b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980c19df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g980c19df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980c19df9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g980c19df9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980c19df9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g980c19df9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980c19df9d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g980c19df9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980c19df9d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g980c19df9d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980c19df9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980c19df9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980c19df9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g980c19df9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980c19df9d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g980c19df9d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980c19df9d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g980c19df9d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g980c19df9d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g980c19df9d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980c19df9d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g980c19df9d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exicomfc.net/videos/v2/cambio_password.mp4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4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4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9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9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9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0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4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5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7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8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9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0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5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5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6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8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9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1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7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9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0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1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0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3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0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4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0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0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4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6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8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9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0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9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2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exicomfc.net/videos/sysadmin/nueva_acta_sector.mp4" TargetMode="Externa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exicomfc.net/videos/sysadmin/nueva_acta_sector.mp4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exicomfc.net/videos/v2/tickets.mp4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exicomfc.net/videos/v2/tickets.mp4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mexicomfc.net/videos/v2/tickets.mp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exicomfc.net/videos/v1/v1_registro_matrimonios.mp4" TargetMode="Externa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exicomfc.net/videos/v1/v1_registro_matrimonios.mp4" TargetMode="Externa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exicomfc.net/videos/v1/v1_registro_matrimonios.mp4" TargetMode="Externa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hyperlink" Target="https://mexicomfc.net/videos/v2/cambios_express.mp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hyperlink" Target="https://mexicomfc.net/videos/v2/V2_FormacionEquiposMatrimonios.mp4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exicomfc.net/videos/v2/Registro_Eventos_y_Asistentes.mp4" TargetMode="Externa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exicomfc.net/videos/v2/Registro_Eventos_y_Asistentes.mp4" TargetMode="Externa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exicomfc.net/videos/v2/Registro_Eventos_y_Asistentes.mp4" TargetMode="Externa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exicomfc.net/videos/v2/Registro_Eventos_y_Asistentes.mp4" TargetMode="Externa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mexicomfc.net/videos/v1/v1_registro_matrimonios.mp4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exicomfc.net/videos/v1/v1_registro_matrimonios.mp4" TargetMode="Externa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mexicomfc.net/videos/v2/V2_FormacionEquiposMatrimonios.mp4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5" descr="LOGO EQUIPO ENTRANTE  2019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4282" y="2046972"/>
            <a:ext cx="2584434" cy="266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 descr="1logomfc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521" y="1444322"/>
            <a:ext cx="1903922" cy="333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/>
        </p:nvSpPr>
        <p:spPr>
          <a:xfrm>
            <a:off x="874427" y="6418872"/>
            <a:ext cx="103703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santidad"</a:t>
            </a:r>
            <a:endParaRPr sz="1800" b="0" i="1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2" name="Google Shape;162;p25"/>
          <p:cNvSpPr txBox="1"/>
          <p:nvPr/>
        </p:nvSpPr>
        <p:spPr>
          <a:xfrm>
            <a:off x="8270543" y="116876"/>
            <a:ext cx="36997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Equipo Coordinador Nacional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2019-2022</a:t>
            </a:r>
            <a:endParaRPr sz="1600" b="0" i="1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" name="Google Shape;163;p25"/>
          <p:cNvSpPr txBox="1"/>
          <p:nvPr/>
        </p:nvSpPr>
        <p:spPr>
          <a:xfrm>
            <a:off x="116426" y="320884"/>
            <a:ext cx="31529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Movimiento Familiar Cristiano</a:t>
            </a:r>
            <a:endParaRPr sz="16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25"/>
          <p:cNvSpPr txBox="1"/>
          <p:nvPr/>
        </p:nvSpPr>
        <p:spPr>
          <a:xfrm>
            <a:off x="1825005" y="3021544"/>
            <a:ext cx="7429800" cy="13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mbria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Operación y uso de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mbria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Base de Datos Web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mbria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de Sector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/>
          <p:nvPr/>
        </p:nvSpPr>
        <p:spPr>
          <a:xfrm>
            <a:off x="0" y="0"/>
            <a:ext cx="461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261" name="Google Shape;261;p3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34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3" name="Google Shape;263;p34"/>
          <p:cNvGrpSpPr/>
          <p:nvPr/>
        </p:nvGrpSpPr>
        <p:grpSpPr>
          <a:xfrm>
            <a:off x="4993296" y="1524204"/>
            <a:ext cx="4943125" cy="4300839"/>
            <a:chOff x="-37525" y="30684"/>
            <a:chExt cx="4943125" cy="4300839"/>
          </a:xfrm>
        </p:grpSpPr>
        <p:sp>
          <p:nvSpPr>
            <p:cNvPr id="264" name="Google Shape;264;p34"/>
            <p:cNvSpPr/>
            <p:nvPr/>
          </p:nvSpPr>
          <p:spPr>
            <a:xfrm>
              <a:off x="0" y="30684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4"/>
            <p:cNvSpPr txBox="1"/>
            <p:nvPr/>
          </p:nvSpPr>
          <p:spPr>
            <a:xfrm>
              <a:off x="37467" y="68151"/>
              <a:ext cx="48306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Importancia y Beneficios BDW</a:t>
              </a:r>
              <a:endParaRPr/>
            </a:p>
          </p:txBody>
        </p:sp>
        <p:sp>
          <p:nvSpPr>
            <p:cNvPr id="266" name="Google Shape;266;p34"/>
            <p:cNvSpPr/>
            <p:nvPr/>
          </p:nvSpPr>
          <p:spPr>
            <a:xfrm>
              <a:off x="0" y="916285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4"/>
            <p:cNvSpPr txBox="1"/>
            <p:nvPr/>
          </p:nvSpPr>
          <p:spPr>
            <a:xfrm>
              <a:off x="37467" y="953752"/>
              <a:ext cx="48306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Directrices y Compromisos</a:t>
              </a:r>
              <a:endParaRPr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0" y="1801885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4"/>
            <p:cNvSpPr txBox="1"/>
            <p:nvPr/>
          </p:nvSpPr>
          <p:spPr>
            <a:xfrm>
              <a:off x="37467" y="1839352"/>
              <a:ext cx="4830600" cy="6927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Básicas de BDW</a:t>
              </a:r>
              <a:endParaRPr/>
            </a:p>
          </p:txBody>
        </p:sp>
        <p:sp>
          <p:nvSpPr>
            <p:cNvPr id="270" name="Google Shape;270;p34"/>
            <p:cNvSpPr/>
            <p:nvPr/>
          </p:nvSpPr>
          <p:spPr>
            <a:xfrm>
              <a:off x="0" y="2687485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4"/>
            <p:cNvSpPr txBox="1"/>
            <p:nvPr/>
          </p:nvSpPr>
          <p:spPr>
            <a:xfrm>
              <a:off x="37467" y="2724952"/>
              <a:ext cx="48306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por Rol en la BDW</a:t>
              </a:r>
              <a:endParaRPr/>
            </a:p>
          </p:txBody>
        </p:sp>
        <p:sp>
          <p:nvSpPr>
            <p:cNvPr id="272" name="Google Shape;272;p34"/>
            <p:cNvSpPr/>
            <p:nvPr/>
          </p:nvSpPr>
          <p:spPr>
            <a:xfrm>
              <a:off x="-37525" y="3564123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4"/>
            <p:cNvSpPr txBox="1"/>
            <p:nvPr/>
          </p:nvSpPr>
          <p:spPr>
            <a:xfrm>
              <a:off x="37467" y="3610427"/>
              <a:ext cx="48306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Directorio Equipo BDW</a:t>
              </a:r>
              <a:endParaRPr/>
            </a:p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24"/>
          <p:cNvSpPr/>
          <p:nvPr/>
        </p:nvSpPr>
        <p:spPr>
          <a:xfrm>
            <a:off x="0" y="0"/>
            <a:ext cx="461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1616" name="Google Shape;1616;p12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7" name="Google Shape;1617;p124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8" name="Google Shape;1618;p124"/>
          <p:cNvGrpSpPr/>
          <p:nvPr/>
        </p:nvGrpSpPr>
        <p:grpSpPr>
          <a:xfrm>
            <a:off x="5030821" y="1036466"/>
            <a:ext cx="4905600" cy="5256719"/>
            <a:chOff x="0" y="146"/>
            <a:chExt cx="4905600" cy="5256719"/>
          </a:xfrm>
        </p:grpSpPr>
        <p:sp>
          <p:nvSpPr>
            <p:cNvPr id="1619" name="Google Shape;1619;p124"/>
            <p:cNvSpPr/>
            <p:nvPr/>
          </p:nvSpPr>
          <p:spPr>
            <a:xfrm>
              <a:off x="0" y="14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24"/>
            <p:cNvSpPr txBox="1"/>
            <p:nvPr/>
          </p:nvSpPr>
          <p:spPr>
            <a:xfrm>
              <a:off x="22708" y="22854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Secretarios de Sector</a:t>
              </a:r>
              <a:endParaRPr/>
            </a:p>
          </p:txBody>
        </p:sp>
        <p:sp>
          <p:nvSpPr>
            <p:cNvPr id="1621" name="Google Shape;1621;p124"/>
            <p:cNvSpPr/>
            <p:nvPr/>
          </p:nvSpPr>
          <p:spPr>
            <a:xfrm>
              <a:off x="0" y="479288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24"/>
            <p:cNvSpPr txBox="1"/>
            <p:nvPr/>
          </p:nvSpPr>
          <p:spPr>
            <a:xfrm>
              <a:off x="22708" y="501996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 de Sector</a:t>
              </a:r>
              <a:endParaRPr/>
            </a:p>
          </p:txBody>
        </p:sp>
        <p:sp>
          <p:nvSpPr>
            <p:cNvPr id="1623" name="Google Shape;1623;p124"/>
            <p:cNvSpPr/>
            <p:nvPr/>
          </p:nvSpPr>
          <p:spPr>
            <a:xfrm>
              <a:off x="0" y="958430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24"/>
            <p:cNvSpPr txBox="1"/>
            <p:nvPr/>
          </p:nvSpPr>
          <p:spPr>
            <a:xfrm>
              <a:off x="22708" y="981138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 de Sector</a:t>
              </a:r>
              <a:endParaRPr/>
            </a:p>
          </p:txBody>
        </p:sp>
        <p:sp>
          <p:nvSpPr>
            <p:cNvPr id="1625" name="Google Shape;1625;p124"/>
            <p:cNvSpPr/>
            <p:nvPr/>
          </p:nvSpPr>
          <p:spPr>
            <a:xfrm>
              <a:off x="0" y="1437572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24"/>
            <p:cNvSpPr txBox="1"/>
            <p:nvPr/>
          </p:nvSpPr>
          <p:spPr>
            <a:xfrm>
              <a:off x="22708" y="1460280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III de Sector</a:t>
              </a:r>
              <a:endParaRPr/>
            </a:p>
          </p:txBody>
        </p:sp>
        <p:sp>
          <p:nvSpPr>
            <p:cNvPr id="1627" name="Google Shape;1627;p124"/>
            <p:cNvSpPr/>
            <p:nvPr/>
          </p:nvSpPr>
          <p:spPr>
            <a:xfrm>
              <a:off x="0" y="1916714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24"/>
            <p:cNvSpPr txBox="1"/>
            <p:nvPr/>
          </p:nvSpPr>
          <p:spPr>
            <a:xfrm>
              <a:off x="22708" y="1939422"/>
              <a:ext cx="4860300" cy="419700"/>
            </a:xfrm>
            <a:prstGeom prst="rect">
              <a:avLst/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IV de Sector</a:t>
              </a:r>
              <a:endParaRPr/>
            </a:p>
          </p:txBody>
        </p:sp>
        <p:sp>
          <p:nvSpPr>
            <p:cNvPr id="1629" name="Google Shape;1629;p124"/>
            <p:cNvSpPr/>
            <p:nvPr/>
          </p:nvSpPr>
          <p:spPr>
            <a:xfrm>
              <a:off x="0" y="239585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24"/>
            <p:cNvSpPr txBox="1"/>
            <p:nvPr/>
          </p:nvSpPr>
          <p:spPr>
            <a:xfrm>
              <a:off x="22708" y="2418564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 de Sector</a:t>
              </a:r>
              <a:endParaRPr/>
            </a:p>
          </p:txBody>
        </p:sp>
        <p:sp>
          <p:nvSpPr>
            <p:cNvPr id="1631" name="Google Shape;1631;p124"/>
            <p:cNvSpPr/>
            <p:nvPr/>
          </p:nvSpPr>
          <p:spPr>
            <a:xfrm>
              <a:off x="0" y="2874997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24"/>
            <p:cNvSpPr txBox="1"/>
            <p:nvPr/>
          </p:nvSpPr>
          <p:spPr>
            <a:xfrm>
              <a:off x="22708" y="2897705"/>
              <a:ext cx="4860300" cy="4197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VI de Sector</a:t>
              </a:r>
              <a:endParaRPr/>
            </a:p>
          </p:txBody>
        </p:sp>
        <p:sp>
          <p:nvSpPr>
            <p:cNvPr id="1633" name="Google Shape;1633;p124"/>
            <p:cNvSpPr/>
            <p:nvPr/>
          </p:nvSpPr>
          <p:spPr>
            <a:xfrm>
              <a:off x="0" y="3354139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24"/>
            <p:cNvSpPr txBox="1"/>
            <p:nvPr/>
          </p:nvSpPr>
          <p:spPr>
            <a:xfrm>
              <a:off x="22708" y="3376847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Zona</a:t>
              </a:r>
              <a:endParaRPr/>
            </a:p>
          </p:txBody>
        </p:sp>
        <p:sp>
          <p:nvSpPr>
            <p:cNvPr id="1635" name="Google Shape;1635;p124"/>
            <p:cNvSpPr/>
            <p:nvPr/>
          </p:nvSpPr>
          <p:spPr>
            <a:xfrm>
              <a:off x="0" y="3833281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24"/>
            <p:cNvSpPr txBox="1"/>
            <p:nvPr/>
          </p:nvSpPr>
          <p:spPr>
            <a:xfrm>
              <a:off x="22708" y="3855989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Equipo Básico</a:t>
              </a:r>
              <a:endParaRPr/>
            </a:p>
          </p:txBody>
        </p:sp>
        <p:sp>
          <p:nvSpPr>
            <p:cNvPr id="1637" name="Google Shape;1637;p124"/>
            <p:cNvSpPr/>
            <p:nvPr/>
          </p:nvSpPr>
          <p:spPr>
            <a:xfrm>
              <a:off x="0" y="4312423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24"/>
            <p:cNvSpPr txBox="1"/>
            <p:nvPr/>
          </p:nvSpPr>
          <p:spPr>
            <a:xfrm>
              <a:off x="22708" y="4335131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MARE coordinadora Sector</a:t>
              </a:r>
              <a:endParaRPr/>
            </a:p>
          </p:txBody>
        </p:sp>
        <p:sp>
          <p:nvSpPr>
            <p:cNvPr id="1639" name="Google Shape;1639;p124"/>
            <p:cNvSpPr/>
            <p:nvPr/>
          </p:nvSpPr>
          <p:spPr>
            <a:xfrm>
              <a:off x="0" y="4791565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24"/>
            <p:cNvSpPr txBox="1"/>
            <p:nvPr/>
          </p:nvSpPr>
          <p:spPr>
            <a:xfrm>
              <a:off x="22708" y="4814273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Operador de BDW de Sector</a:t>
              </a:r>
              <a:endParaRPr/>
            </a:p>
          </p:txBody>
        </p:sp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25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125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647" name="Google Shape;1647;p125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Captura de Información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8" name="Google Shape;1648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50" y="1679675"/>
            <a:ext cx="2838450" cy="29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Google Shape;1649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8775" y="1774250"/>
            <a:ext cx="8883603" cy="3652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126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5" name="Google Shape;1655;p126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656" name="Google Shape;1656;p126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Captura de Información: Altas y modificaciones de Jóvenes y Adolescentes: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7" name="Google Shape;1657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50" y="1679675"/>
            <a:ext cx="2838450" cy="29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8775" y="1774250"/>
            <a:ext cx="8883603" cy="3652246"/>
          </a:xfrm>
          <a:prstGeom prst="rect">
            <a:avLst/>
          </a:prstGeom>
          <a:noFill/>
          <a:ln>
            <a:noFill/>
          </a:ln>
        </p:spPr>
      </p:pic>
      <p:sp>
        <p:nvSpPr>
          <p:cNvPr id="1659" name="Google Shape;1659;p126"/>
          <p:cNvSpPr/>
          <p:nvPr/>
        </p:nvSpPr>
        <p:spPr>
          <a:xfrm>
            <a:off x="3003600" y="2394850"/>
            <a:ext cx="2513400" cy="849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127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5" name="Google Shape;1665;p127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666" name="Google Shape;1666;p127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Captura de Información: Altas y modificaciones de Jóvenes y Adolescentes: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7" name="Google Shape;1667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50" y="1679675"/>
            <a:ext cx="2838450" cy="29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12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700" y="2139425"/>
            <a:ext cx="8883603" cy="3762467"/>
          </a:xfrm>
          <a:prstGeom prst="rect">
            <a:avLst/>
          </a:prstGeom>
          <a:noFill/>
          <a:ln>
            <a:noFill/>
          </a:ln>
        </p:spPr>
      </p:pic>
      <p:sp>
        <p:nvSpPr>
          <p:cNvPr id="1669" name="Google Shape;1669;p127"/>
          <p:cNvSpPr txBox="1"/>
          <p:nvPr/>
        </p:nvSpPr>
        <p:spPr>
          <a:xfrm>
            <a:off x="2868025" y="1450650"/>
            <a:ext cx="581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Presionar “Agregar”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1670" name="Google Shape;1670;p127"/>
          <p:cNvCxnSpPr/>
          <p:nvPr/>
        </p:nvCxnSpPr>
        <p:spPr>
          <a:xfrm>
            <a:off x="3358775" y="1819950"/>
            <a:ext cx="561900" cy="19794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128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6" name="Google Shape;1676;p128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677" name="Google Shape;1677;p128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Captura de Información: Altas y modificaciones de Jóvenes y Adolescentes: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8" name="Google Shape;1678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50" y="1679675"/>
            <a:ext cx="2838450" cy="29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9" name="Google Shape;1679;p128"/>
          <p:cNvSpPr txBox="1"/>
          <p:nvPr/>
        </p:nvSpPr>
        <p:spPr>
          <a:xfrm>
            <a:off x="3110675" y="1482150"/>
            <a:ext cx="654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Ingresar la información del Joven o Adolescente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680" name="Google Shape;1680;p12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825" y="1851450"/>
            <a:ext cx="6411052" cy="3819773"/>
          </a:xfrm>
          <a:prstGeom prst="rect">
            <a:avLst/>
          </a:prstGeom>
          <a:noFill/>
          <a:ln>
            <a:noFill/>
          </a:ln>
        </p:spPr>
      </p:pic>
      <p:sp>
        <p:nvSpPr>
          <p:cNvPr id="1681" name="Google Shape;1681;p128"/>
          <p:cNvSpPr txBox="1"/>
          <p:nvPr/>
        </p:nvSpPr>
        <p:spPr>
          <a:xfrm>
            <a:off x="3888850" y="5850913"/>
            <a:ext cx="654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Presionar “Guardar registro”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682" name="Google Shape;1682;p128"/>
          <p:cNvSpPr/>
          <p:nvPr/>
        </p:nvSpPr>
        <p:spPr>
          <a:xfrm>
            <a:off x="7052000" y="1947875"/>
            <a:ext cx="1366800" cy="4617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3" name="Google Shape;1683;p128"/>
          <p:cNvCxnSpPr>
            <a:stCxn id="1681" idx="0"/>
            <a:endCxn id="1682" idx="4"/>
          </p:cNvCxnSpPr>
          <p:nvPr/>
        </p:nvCxnSpPr>
        <p:spPr>
          <a:xfrm rot="10800000" flipH="1">
            <a:off x="7160950" y="2409613"/>
            <a:ext cx="574500" cy="34413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129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9" name="Google Shape;1689;p129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690" name="Google Shape;1690;p129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Formación de Equipos: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129"/>
          <p:cNvSpPr txBox="1"/>
          <p:nvPr/>
        </p:nvSpPr>
        <p:spPr>
          <a:xfrm>
            <a:off x="3110675" y="1482150"/>
            <a:ext cx="880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Ingresar a “Formación de Equipos” ya sea Jóvenes o adolescentes: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692" name="Google Shape;1692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600" y="2170487"/>
            <a:ext cx="8403501" cy="33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3" name="Google Shape;1693;p129"/>
          <p:cNvSpPr/>
          <p:nvPr/>
        </p:nvSpPr>
        <p:spPr>
          <a:xfrm>
            <a:off x="3220700" y="3426688"/>
            <a:ext cx="2513400" cy="849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4" name="Google Shape;1694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150" y="1679675"/>
            <a:ext cx="2838450" cy="295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5" name="Google Shape;1695;p129"/>
          <p:cNvCxnSpPr>
            <a:stCxn id="1691" idx="2"/>
            <a:endCxn id="1693" idx="0"/>
          </p:cNvCxnSpPr>
          <p:nvPr/>
        </p:nvCxnSpPr>
        <p:spPr>
          <a:xfrm flipH="1">
            <a:off x="4477475" y="1851450"/>
            <a:ext cx="3035400" cy="15753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30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1" name="Google Shape;1701;p130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702" name="Google Shape;1702;p130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Formación de Equipos: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3" name="Google Shape;1703;p130"/>
          <p:cNvSpPr txBox="1"/>
          <p:nvPr/>
        </p:nvSpPr>
        <p:spPr>
          <a:xfrm>
            <a:off x="3110675" y="1482150"/>
            <a:ext cx="880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Asignar al joven o adolescente su “Zona” y “Equipo”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704" name="Google Shape;170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50" y="1679675"/>
            <a:ext cx="2838450" cy="29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5" name="Google Shape;1705;p13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125" y="2352912"/>
            <a:ext cx="8804399" cy="335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706" name="Google Shape;1706;p130"/>
          <p:cNvSpPr/>
          <p:nvPr/>
        </p:nvSpPr>
        <p:spPr>
          <a:xfrm>
            <a:off x="8495100" y="4635851"/>
            <a:ext cx="1601700" cy="638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07" name="Google Shape;1707;p130"/>
          <p:cNvCxnSpPr>
            <a:stCxn id="1703" idx="2"/>
            <a:endCxn id="1706" idx="0"/>
          </p:cNvCxnSpPr>
          <p:nvPr/>
        </p:nvCxnSpPr>
        <p:spPr>
          <a:xfrm>
            <a:off x="7512875" y="1851450"/>
            <a:ext cx="1783200" cy="27843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131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3" name="Google Shape;1713;p131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714" name="Google Shape;1714;p131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Formación de Equipos: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5" name="Google Shape;1715;p131"/>
          <p:cNvSpPr txBox="1"/>
          <p:nvPr/>
        </p:nvSpPr>
        <p:spPr>
          <a:xfrm>
            <a:off x="3110675" y="1482150"/>
            <a:ext cx="880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Para los promotres activar su usuario para que pueda ingresar a la BDW: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716" name="Google Shape;1716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50" y="1679675"/>
            <a:ext cx="2838450" cy="29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7" name="Google Shape;1717;p13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125" y="2352912"/>
            <a:ext cx="8804399" cy="335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718" name="Google Shape;1718;p131"/>
          <p:cNvSpPr/>
          <p:nvPr/>
        </p:nvSpPr>
        <p:spPr>
          <a:xfrm>
            <a:off x="10461825" y="4750776"/>
            <a:ext cx="1601700" cy="638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19" name="Google Shape;1719;p131"/>
          <p:cNvCxnSpPr>
            <a:endCxn id="1718" idx="0"/>
          </p:cNvCxnSpPr>
          <p:nvPr/>
        </p:nvCxnSpPr>
        <p:spPr>
          <a:xfrm>
            <a:off x="4635975" y="2069076"/>
            <a:ext cx="6626700" cy="26817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132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5" name="Google Shape;1725;p132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726" name="Google Shape;1726;p132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Captura de ofrendas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7" name="Google Shape;1727;p132"/>
          <p:cNvSpPr txBox="1"/>
          <p:nvPr/>
        </p:nvSpPr>
        <p:spPr>
          <a:xfrm>
            <a:off x="3110675" y="1482150"/>
            <a:ext cx="880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Ingresar a “Control de ofrendas”: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728" name="Google Shape;1728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600" y="2170487"/>
            <a:ext cx="8403501" cy="33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9" name="Google Shape;1729;p132"/>
          <p:cNvSpPr/>
          <p:nvPr/>
        </p:nvSpPr>
        <p:spPr>
          <a:xfrm>
            <a:off x="8124750" y="2749820"/>
            <a:ext cx="1900500" cy="4617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0" name="Google Shape;1730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150" y="1679675"/>
            <a:ext cx="2838450" cy="295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1" name="Google Shape;1731;p132"/>
          <p:cNvCxnSpPr>
            <a:stCxn id="1727" idx="2"/>
            <a:endCxn id="1729" idx="0"/>
          </p:cNvCxnSpPr>
          <p:nvPr/>
        </p:nvCxnSpPr>
        <p:spPr>
          <a:xfrm>
            <a:off x="7512875" y="1851450"/>
            <a:ext cx="1562100" cy="8985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133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7" name="Google Shape;1737;p133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738" name="Google Shape;1738;p133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Captura de ofrendas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p133"/>
          <p:cNvSpPr txBox="1"/>
          <p:nvPr/>
        </p:nvSpPr>
        <p:spPr>
          <a:xfrm>
            <a:off x="3110675" y="1482150"/>
            <a:ext cx="880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Filtrar por Nivel, Equipo y Zona: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740" name="Google Shape;1740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50" y="1679675"/>
            <a:ext cx="2838450" cy="29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" name="Google Shape;1741;p13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825" y="2129314"/>
            <a:ext cx="8249502" cy="35919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2" name="Google Shape;1742;p133"/>
          <p:cNvSpPr/>
          <p:nvPr/>
        </p:nvSpPr>
        <p:spPr>
          <a:xfrm>
            <a:off x="6096000" y="2967304"/>
            <a:ext cx="3495000" cy="849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43" name="Google Shape;1743;p133"/>
          <p:cNvCxnSpPr>
            <a:endCxn id="1742" idx="0"/>
          </p:cNvCxnSpPr>
          <p:nvPr/>
        </p:nvCxnSpPr>
        <p:spPr>
          <a:xfrm>
            <a:off x="6206700" y="1890004"/>
            <a:ext cx="1636800" cy="10773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279" name="Google Shape;279;p3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3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37" y="2471335"/>
            <a:ext cx="2930139" cy="308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/>
          <p:nvPr/>
        </p:nvSpPr>
        <p:spPr>
          <a:xfrm>
            <a:off x="666427" y="1162373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Ingreso a la BDW -&gt; www.mexicomfc.net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1527" y="2979980"/>
            <a:ext cx="5010197" cy="2715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5"/>
          <p:cNvSpPr/>
          <p:nvPr/>
        </p:nvSpPr>
        <p:spPr>
          <a:xfrm>
            <a:off x="6056544" y="3520291"/>
            <a:ext cx="1619573" cy="63045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5"/>
          <p:cNvSpPr txBox="1"/>
          <p:nvPr/>
        </p:nvSpPr>
        <p:spPr>
          <a:xfrm>
            <a:off x="5082221" y="1946143"/>
            <a:ext cx="16195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Matrimonios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285" name="Google Shape;285;p35"/>
          <p:cNvCxnSpPr>
            <a:stCxn id="284" idx="2"/>
            <a:endCxn id="283" idx="0"/>
          </p:cNvCxnSpPr>
          <p:nvPr/>
        </p:nvCxnSpPr>
        <p:spPr>
          <a:xfrm rot="-5400000" flipH="1">
            <a:off x="5776808" y="2430675"/>
            <a:ext cx="1204800" cy="9744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86" name="Google Shape;286;p35"/>
          <p:cNvSpPr/>
          <p:nvPr/>
        </p:nvSpPr>
        <p:spPr>
          <a:xfrm>
            <a:off x="7378288" y="3577569"/>
            <a:ext cx="1119239" cy="515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5"/>
          <p:cNvSpPr txBox="1"/>
          <p:nvPr/>
        </p:nvSpPr>
        <p:spPr>
          <a:xfrm>
            <a:off x="7451906" y="1973959"/>
            <a:ext cx="9743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Jóvenes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88" name="Google Shape;288;p35"/>
          <p:cNvSpPr txBox="1"/>
          <p:nvPr/>
        </p:nvSpPr>
        <p:spPr>
          <a:xfrm>
            <a:off x="9010646" y="1973958"/>
            <a:ext cx="9743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Mares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289" name="Google Shape;289;p35"/>
          <p:cNvCxnSpPr>
            <a:stCxn id="287" idx="2"/>
          </p:cNvCxnSpPr>
          <p:nvPr/>
        </p:nvCxnSpPr>
        <p:spPr>
          <a:xfrm rot="5400000">
            <a:off x="7324818" y="2956341"/>
            <a:ext cx="1227300" cy="12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0" name="Google Shape;290;p35"/>
          <p:cNvSpPr/>
          <p:nvPr/>
        </p:nvSpPr>
        <p:spPr>
          <a:xfrm>
            <a:off x="8621633" y="3487620"/>
            <a:ext cx="1630035" cy="66312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1" name="Google Shape;291;p35"/>
          <p:cNvCxnSpPr/>
          <p:nvPr/>
        </p:nvCxnSpPr>
        <p:spPr>
          <a:xfrm rot="5400000">
            <a:off x="8757097" y="2892322"/>
            <a:ext cx="1227300" cy="12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2" name="Google Shape;292;p35"/>
          <p:cNvSpPr/>
          <p:nvPr/>
        </p:nvSpPr>
        <p:spPr>
          <a:xfrm>
            <a:off x="3761816" y="2116981"/>
            <a:ext cx="880200" cy="3578700"/>
          </a:xfrm>
          <a:prstGeom prst="leftBrace">
            <a:avLst>
              <a:gd name="adj1" fmla="val 8333"/>
              <a:gd name="adj2" fmla="val 23149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13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9" name="Google Shape;1749;p134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750" name="Google Shape;1750;p134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Captura de ofrendas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134"/>
          <p:cNvSpPr txBox="1"/>
          <p:nvPr/>
        </p:nvSpPr>
        <p:spPr>
          <a:xfrm>
            <a:off x="3110675" y="1482150"/>
            <a:ext cx="880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Filtrar por Nivel, Equipo y Zona: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752" name="Google Shape;1752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50" y="1679675"/>
            <a:ext cx="2838450" cy="29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13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825" y="2129314"/>
            <a:ext cx="8249502" cy="3591924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Google Shape;1754;p134"/>
          <p:cNvSpPr/>
          <p:nvPr/>
        </p:nvSpPr>
        <p:spPr>
          <a:xfrm>
            <a:off x="6096000" y="2967304"/>
            <a:ext cx="3495000" cy="849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55" name="Google Shape;1755;p134"/>
          <p:cNvCxnSpPr>
            <a:endCxn id="1754" idx="0"/>
          </p:cNvCxnSpPr>
          <p:nvPr/>
        </p:nvCxnSpPr>
        <p:spPr>
          <a:xfrm>
            <a:off x="6206700" y="1890004"/>
            <a:ext cx="1636800" cy="10773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756" name="Google Shape;1756;p134"/>
          <p:cNvSpPr txBox="1"/>
          <p:nvPr/>
        </p:nvSpPr>
        <p:spPr>
          <a:xfrm>
            <a:off x="433875" y="4980525"/>
            <a:ext cx="318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Presionar “editar” para ingresar la información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757" name="Google Shape;1757;p134"/>
          <p:cNvSpPr/>
          <p:nvPr/>
        </p:nvSpPr>
        <p:spPr>
          <a:xfrm>
            <a:off x="11037075" y="4852953"/>
            <a:ext cx="1008900" cy="369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58" name="Google Shape;1758;p134"/>
          <p:cNvCxnSpPr>
            <a:endCxn id="1757" idx="2"/>
          </p:cNvCxnSpPr>
          <p:nvPr/>
        </p:nvCxnSpPr>
        <p:spPr>
          <a:xfrm rot="10800000" flipH="1">
            <a:off x="3001275" y="5037603"/>
            <a:ext cx="8035800" cy="3006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135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4" name="Google Shape;1764;p135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765" name="Google Shape;1765;p135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Captura de ofrendas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6" name="Google Shape;1766;p135"/>
          <p:cNvSpPr txBox="1"/>
          <p:nvPr/>
        </p:nvSpPr>
        <p:spPr>
          <a:xfrm>
            <a:off x="3110775" y="1379975"/>
            <a:ext cx="880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Ingresar la información: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767" name="Google Shape;1767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50" y="1679675"/>
            <a:ext cx="2838450" cy="29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8" name="Google Shape;1768;p135"/>
          <p:cNvSpPr txBox="1"/>
          <p:nvPr/>
        </p:nvSpPr>
        <p:spPr>
          <a:xfrm>
            <a:off x="433875" y="4980525"/>
            <a:ext cx="355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5) presionar  “Actualizar”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769" name="Google Shape;1769;p135"/>
          <p:cNvSpPr/>
          <p:nvPr/>
        </p:nvSpPr>
        <p:spPr>
          <a:xfrm>
            <a:off x="7116400" y="2410203"/>
            <a:ext cx="1008900" cy="369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0" name="Google Shape;1770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3100" y="1864913"/>
            <a:ext cx="5311150" cy="45012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1" name="Google Shape;1771;p135"/>
          <p:cNvCxnSpPr/>
          <p:nvPr/>
        </p:nvCxnSpPr>
        <p:spPr>
          <a:xfrm>
            <a:off x="2822375" y="5392125"/>
            <a:ext cx="4508100" cy="7506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136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7" name="Google Shape;1777;p136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778" name="Google Shape;1778;p136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IV) Consulta de Asistencia de reuniones de CBF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9" name="Google Shape;1779;p136"/>
          <p:cNvSpPr txBox="1"/>
          <p:nvPr/>
        </p:nvSpPr>
        <p:spPr>
          <a:xfrm>
            <a:off x="3110775" y="1379975"/>
            <a:ext cx="880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Filtrar segun se requiera (equipo, nivel, zona):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780" name="Google Shape;1780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875" y="1450650"/>
            <a:ext cx="2142951" cy="372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1" name="Google Shape;1781;p13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200" y="1852412"/>
            <a:ext cx="8498599" cy="313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2" name="Google Shape;1782;p136"/>
          <p:cNvSpPr/>
          <p:nvPr/>
        </p:nvSpPr>
        <p:spPr>
          <a:xfrm>
            <a:off x="5443400" y="2550672"/>
            <a:ext cx="3445200" cy="750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137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8" name="Google Shape;1788;p137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789" name="Google Shape;1789;p137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V) Altas y modificaciones de asistentes eclesiales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0" name="Google Shape;1790;p137"/>
          <p:cNvSpPr txBox="1"/>
          <p:nvPr/>
        </p:nvSpPr>
        <p:spPr>
          <a:xfrm>
            <a:off x="3110675" y="1482150"/>
            <a:ext cx="880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Ingresar a “Registrar a Asistentes Eclesiales”: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791" name="Google Shape;1791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600" y="2170487"/>
            <a:ext cx="8403501" cy="33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2" name="Google Shape;1792;p137"/>
          <p:cNvSpPr/>
          <p:nvPr/>
        </p:nvSpPr>
        <p:spPr>
          <a:xfrm>
            <a:off x="8444025" y="3758720"/>
            <a:ext cx="1900500" cy="4617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3" name="Google Shape;1793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150" y="1679675"/>
            <a:ext cx="2838450" cy="295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4" name="Google Shape;1794;p137"/>
          <p:cNvCxnSpPr>
            <a:stCxn id="1790" idx="2"/>
            <a:endCxn id="1792" idx="0"/>
          </p:cNvCxnSpPr>
          <p:nvPr/>
        </p:nvCxnSpPr>
        <p:spPr>
          <a:xfrm>
            <a:off x="7512875" y="1851450"/>
            <a:ext cx="1881300" cy="19074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138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0" name="Google Shape;1800;p138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801" name="Google Shape;1801;p138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V) Altas y modificaciones de asistentes eclesiales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2" name="Google Shape;1802;p138"/>
          <p:cNvSpPr txBox="1"/>
          <p:nvPr/>
        </p:nvSpPr>
        <p:spPr>
          <a:xfrm>
            <a:off x="3110675" y="1482150"/>
            <a:ext cx="880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Presionar en “Agregar”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803" name="Google Shape;1803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50" y="1679675"/>
            <a:ext cx="2838450" cy="29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4" name="Google Shape;1804;p13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700" y="2345751"/>
            <a:ext cx="8631473" cy="2331360"/>
          </a:xfrm>
          <a:prstGeom prst="rect">
            <a:avLst/>
          </a:prstGeom>
          <a:noFill/>
          <a:ln>
            <a:noFill/>
          </a:ln>
        </p:spPr>
      </p:pic>
      <p:sp>
        <p:nvSpPr>
          <p:cNvPr id="1805" name="Google Shape;1805;p138"/>
          <p:cNvSpPr/>
          <p:nvPr/>
        </p:nvSpPr>
        <p:spPr>
          <a:xfrm>
            <a:off x="3003600" y="3894820"/>
            <a:ext cx="1900500" cy="4617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6" name="Google Shape;1806;p138"/>
          <p:cNvCxnSpPr>
            <a:endCxn id="1805" idx="0"/>
          </p:cNvCxnSpPr>
          <p:nvPr/>
        </p:nvCxnSpPr>
        <p:spPr>
          <a:xfrm flipH="1">
            <a:off x="3953850" y="1826320"/>
            <a:ext cx="681900" cy="20685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139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2" name="Google Shape;1812;p139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813" name="Google Shape;1813;p139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V) Altas y modificaciones de asistentes eclesiales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4" name="Google Shape;1814;p139"/>
          <p:cNvSpPr txBox="1"/>
          <p:nvPr/>
        </p:nvSpPr>
        <p:spPr>
          <a:xfrm>
            <a:off x="3110675" y="1482150"/>
            <a:ext cx="880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Presionar en “Agregar”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815" name="Google Shape;1815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50" y="1679675"/>
            <a:ext cx="2838450" cy="29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6" name="Google Shape;1816;p13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700" y="2345751"/>
            <a:ext cx="8631473" cy="2331360"/>
          </a:xfrm>
          <a:prstGeom prst="rect">
            <a:avLst/>
          </a:prstGeom>
          <a:noFill/>
          <a:ln>
            <a:noFill/>
          </a:ln>
        </p:spPr>
      </p:pic>
      <p:sp>
        <p:nvSpPr>
          <p:cNvPr id="1817" name="Google Shape;1817;p139"/>
          <p:cNvSpPr/>
          <p:nvPr/>
        </p:nvSpPr>
        <p:spPr>
          <a:xfrm>
            <a:off x="3003600" y="3894820"/>
            <a:ext cx="1900500" cy="4617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18" name="Google Shape;1818;p139"/>
          <p:cNvCxnSpPr>
            <a:endCxn id="1817" idx="0"/>
          </p:cNvCxnSpPr>
          <p:nvPr/>
        </p:nvCxnSpPr>
        <p:spPr>
          <a:xfrm flipH="1">
            <a:off x="3953850" y="1826320"/>
            <a:ext cx="681900" cy="20685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p140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4" name="Google Shape;1824;p140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825" name="Google Shape;1825;p140"/>
          <p:cNvSpPr txBox="1"/>
          <p:nvPr/>
        </p:nvSpPr>
        <p:spPr>
          <a:xfrm>
            <a:off x="3389075" y="1498825"/>
            <a:ext cx="4373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Llenar la información personal: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826" name="Google Shape;1826;p14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500" y="2084400"/>
            <a:ext cx="6753401" cy="3771007"/>
          </a:xfrm>
          <a:prstGeom prst="rect">
            <a:avLst/>
          </a:prstGeom>
          <a:noFill/>
          <a:ln>
            <a:noFill/>
          </a:ln>
        </p:spPr>
      </p:pic>
      <p:sp>
        <p:nvSpPr>
          <p:cNvPr id="1827" name="Google Shape;1827;p140"/>
          <p:cNvSpPr txBox="1"/>
          <p:nvPr/>
        </p:nvSpPr>
        <p:spPr>
          <a:xfrm>
            <a:off x="7417375" y="4230975"/>
            <a:ext cx="462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Presionar “Guardar membresía”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828" name="Google Shape;1828;p140"/>
          <p:cNvSpPr/>
          <p:nvPr/>
        </p:nvSpPr>
        <p:spPr>
          <a:xfrm>
            <a:off x="6441350" y="2084400"/>
            <a:ext cx="12054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29" name="Google Shape;1829;p140"/>
          <p:cNvCxnSpPr>
            <a:stCxn id="1827" idx="0"/>
            <a:endCxn id="1828" idx="5"/>
          </p:cNvCxnSpPr>
          <p:nvPr/>
        </p:nvCxnSpPr>
        <p:spPr>
          <a:xfrm rot="10800000">
            <a:off x="7470325" y="2457075"/>
            <a:ext cx="2258100" cy="17739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830" name="Google Shape;1830;p140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V) Altas y modificaciones de asistentes eclesiales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1" name="Google Shape;1831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150" y="1679675"/>
            <a:ext cx="2554150" cy="2660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141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7" name="Google Shape;1837;p141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838" name="Google Shape;1838;p141"/>
          <p:cNvSpPr txBox="1"/>
          <p:nvPr/>
        </p:nvSpPr>
        <p:spPr>
          <a:xfrm>
            <a:off x="3389075" y="1498825"/>
            <a:ext cx="4373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Reportes de Fase I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839" name="Google Shape;1839;p141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VI) Reportes de Jóvenes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0" name="Google Shape;1840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0"/>
            <a:ext cx="2343950" cy="24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3854" y="1931312"/>
            <a:ext cx="8982920" cy="3466762"/>
          </a:xfrm>
          <a:prstGeom prst="rect">
            <a:avLst/>
          </a:prstGeom>
          <a:noFill/>
          <a:ln>
            <a:noFill/>
          </a:ln>
        </p:spPr>
      </p:pic>
      <p:sp>
        <p:nvSpPr>
          <p:cNvPr id="1842" name="Google Shape;1842;p141"/>
          <p:cNvSpPr/>
          <p:nvPr/>
        </p:nvSpPr>
        <p:spPr>
          <a:xfrm>
            <a:off x="5521850" y="2507250"/>
            <a:ext cx="4876200" cy="3086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142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8" name="Google Shape;1848;p142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VI de Sector</a:t>
            </a:r>
            <a:endParaRPr/>
          </a:p>
        </p:txBody>
      </p:sp>
      <p:sp>
        <p:nvSpPr>
          <p:cNvPr id="1849" name="Google Shape;1849;p142"/>
          <p:cNvSpPr txBox="1"/>
          <p:nvPr/>
        </p:nvSpPr>
        <p:spPr>
          <a:xfrm>
            <a:off x="3389075" y="1498825"/>
            <a:ext cx="4373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Reportes de Fase II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850" name="Google Shape;1850;p142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VI) Reportes de Jóvenes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1" name="Google Shape;1851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0"/>
            <a:ext cx="2343950" cy="24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2" name="Google Shape;1852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6375" y="2507250"/>
            <a:ext cx="9344073" cy="192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3" name="Google Shape;1853;p142"/>
          <p:cNvSpPr/>
          <p:nvPr/>
        </p:nvSpPr>
        <p:spPr>
          <a:xfrm>
            <a:off x="6351950" y="2264625"/>
            <a:ext cx="4876200" cy="3086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p143"/>
          <p:cNvSpPr/>
          <p:nvPr/>
        </p:nvSpPr>
        <p:spPr>
          <a:xfrm>
            <a:off x="0" y="0"/>
            <a:ext cx="461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1859" name="Google Shape;1859;p143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0" name="Google Shape;1860;p143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1" name="Google Shape;1861;p143"/>
          <p:cNvGrpSpPr/>
          <p:nvPr/>
        </p:nvGrpSpPr>
        <p:grpSpPr>
          <a:xfrm>
            <a:off x="5030821" y="1036466"/>
            <a:ext cx="4905600" cy="5256719"/>
            <a:chOff x="0" y="146"/>
            <a:chExt cx="4905600" cy="5256719"/>
          </a:xfrm>
        </p:grpSpPr>
        <p:sp>
          <p:nvSpPr>
            <p:cNvPr id="1862" name="Google Shape;1862;p143"/>
            <p:cNvSpPr/>
            <p:nvPr/>
          </p:nvSpPr>
          <p:spPr>
            <a:xfrm>
              <a:off x="0" y="14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43"/>
            <p:cNvSpPr txBox="1"/>
            <p:nvPr/>
          </p:nvSpPr>
          <p:spPr>
            <a:xfrm>
              <a:off x="22708" y="22854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Secretarios de Sector</a:t>
              </a:r>
              <a:endParaRPr/>
            </a:p>
          </p:txBody>
        </p:sp>
        <p:sp>
          <p:nvSpPr>
            <p:cNvPr id="1864" name="Google Shape;1864;p143"/>
            <p:cNvSpPr/>
            <p:nvPr/>
          </p:nvSpPr>
          <p:spPr>
            <a:xfrm>
              <a:off x="0" y="479288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43"/>
            <p:cNvSpPr txBox="1"/>
            <p:nvPr/>
          </p:nvSpPr>
          <p:spPr>
            <a:xfrm>
              <a:off x="22708" y="501996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 de Sector</a:t>
              </a:r>
              <a:endParaRPr/>
            </a:p>
          </p:txBody>
        </p:sp>
        <p:sp>
          <p:nvSpPr>
            <p:cNvPr id="1866" name="Google Shape;1866;p143"/>
            <p:cNvSpPr/>
            <p:nvPr/>
          </p:nvSpPr>
          <p:spPr>
            <a:xfrm>
              <a:off x="0" y="958430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43"/>
            <p:cNvSpPr txBox="1"/>
            <p:nvPr/>
          </p:nvSpPr>
          <p:spPr>
            <a:xfrm>
              <a:off x="22708" y="981138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 de Sector</a:t>
              </a:r>
              <a:endParaRPr/>
            </a:p>
          </p:txBody>
        </p:sp>
        <p:sp>
          <p:nvSpPr>
            <p:cNvPr id="1868" name="Google Shape;1868;p143"/>
            <p:cNvSpPr/>
            <p:nvPr/>
          </p:nvSpPr>
          <p:spPr>
            <a:xfrm>
              <a:off x="0" y="1437572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43"/>
            <p:cNvSpPr txBox="1"/>
            <p:nvPr/>
          </p:nvSpPr>
          <p:spPr>
            <a:xfrm>
              <a:off x="22708" y="1460280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III de Sector</a:t>
              </a:r>
              <a:endParaRPr/>
            </a:p>
          </p:txBody>
        </p:sp>
        <p:sp>
          <p:nvSpPr>
            <p:cNvPr id="1870" name="Google Shape;1870;p143"/>
            <p:cNvSpPr/>
            <p:nvPr/>
          </p:nvSpPr>
          <p:spPr>
            <a:xfrm>
              <a:off x="0" y="1916714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43"/>
            <p:cNvSpPr txBox="1"/>
            <p:nvPr/>
          </p:nvSpPr>
          <p:spPr>
            <a:xfrm>
              <a:off x="22708" y="1939422"/>
              <a:ext cx="4860300" cy="419700"/>
            </a:xfrm>
            <a:prstGeom prst="rect">
              <a:avLst/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IV de Sector</a:t>
              </a:r>
              <a:endParaRPr/>
            </a:p>
          </p:txBody>
        </p:sp>
        <p:sp>
          <p:nvSpPr>
            <p:cNvPr id="1872" name="Google Shape;1872;p143"/>
            <p:cNvSpPr/>
            <p:nvPr/>
          </p:nvSpPr>
          <p:spPr>
            <a:xfrm>
              <a:off x="0" y="239585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43"/>
            <p:cNvSpPr txBox="1"/>
            <p:nvPr/>
          </p:nvSpPr>
          <p:spPr>
            <a:xfrm>
              <a:off x="22708" y="2418564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 de Sector</a:t>
              </a:r>
              <a:endParaRPr/>
            </a:p>
          </p:txBody>
        </p:sp>
        <p:sp>
          <p:nvSpPr>
            <p:cNvPr id="1874" name="Google Shape;1874;p143"/>
            <p:cNvSpPr/>
            <p:nvPr/>
          </p:nvSpPr>
          <p:spPr>
            <a:xfrm>
              <a:off x="0" y="2874997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43"/>
            <p:cNvSpPr txBox="1"/>
            <p:nvPr/>
          </p:nvSpPr>
          <p:spPr>
            <a:xfrm>
              <a:off x="22708" y="2897705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VI de Sector</a:t>
              </a:r>
              <a:endParaRPr/>
            </a:p>
          </p:txBody>
        </p:sp>
        <p:sp>
          <p:nvSpPr>
            <p:cNvPr id="1876" name="Google Shape;1876;p143"/>
            <p:cNvSpPr/>
            <p:nvPr/>
          </p:nvSpPr>
          <p:spPr>
            <a:xfrm>
              <a:off x="0" y="3354139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43"/>
            <p:cNvSpPr txBox="1"/>
            <p:nvPr/>
          </p:nvSpPr>
          <p:spPr>
            <a:xfrm>
              <a:off x="22708" y="3376847"/>
              <a:ext cx="4860300" cy="4197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Zona</a:t>
              </a:r>
              <a:endParaRPr/>
            </a:p>
          </p:txBody>
        </p:sp>
        <p:sp>
          <p:nvSpPr>
            <p:cNvPr id="1878" name="Google Shape;1878;p143"/>
            <p:cNvSpPr/>
            <p:nvPr/>
          </p:nvSpPr>
          <p:spPr>
            <a:xfrm>
              <a:off x="0" y="3833281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43"/>
            <p:cNvSpPr txBox="1"/>
            <p:nvPr/>
          </p:nvSpPr>
          <p:spPr>
            <a:xfrm>
              <a:off x="22708" y="3855989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Equipo Básico</a:t>
              </a:r>
              <a:endParaRPr/>
            </a:p>
          </p:txBody>
        </p:sp>
        <p:sp>
          <p:nvSpPr>
            <p:cNvPr id="1880" name="Google Shape;1880;p143"/>
            <p:cNvSpPr/>
            <p:nvPr/>
          </p:nvSpPr>
          <p:spPr>
            <a:xfrm>
              <a:off x="0" y="4312423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43"/>
            <p:cNvSpPr txBox="1"/>
            <p:nvPr/>
          </p:nvSpPr>
          <p:spPr>
            <a:xfrm>
              <a:off x="22708" y="4335131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MARE coordinadora Sector</a:t>
              </a:r>
              <a:endParaRPr/>
            </a:p>
          </p:txBody>
        </p:sp>
        <p:sp>
          <p:nvSpPr>
            <p:cNvPr id="1882" name="Google Shape;1882;p143"/>
            <p:cNvSpPr/>
            <p:nvPr/>
          </p:nvSpPr>
          <p:spPr>
            <a:xfrm>
              <a:off x="0" y="4791565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43"/>
            <p:cNvSpPr txBox="1"/>
            <p:nvPr/>
          </p:nvSpPr>
          <p:spPr>
            <a:xfrm>
              <a:off x="22708" y="4814273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Operador de BDW de Sector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298" name="Google Shape;298;p36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666427" y="1162373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Consulta de la agenda</a:t>
            </a:r>
            <a:endParaRPr/>
          </a:p>
        </p:txBody>
      </p:sp>
      <p:sp>
        <p:nvSpPr>
          <p:cNvPr id="300" name="Google Shape;300;p36"/>
          <p:cNvSpPr txBox="1"/>
          <p:nvPr/>
        </p:nvSpPr>
        <p:spPr>
          <a:xfrm>
            <a:off x="1088262" y="2938484"/>
            <a:ext cx="16195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Agenda MFC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301" name="Google Shape;301;p36"/>
          <p:cNvCxnSpPr>
            <a:stCxn id="300" idx="0"/>
            <a:endCxn id="302" idx="4"/>
          </p:cNvCxnSpPr>
          <p:nvPr/>
        </p:nvCxnSpPr>
        <p:spPr>
          <a:xfrm rot="-5400000">
            <a:off x="1661949" y="2611484"/>
            <a:ext cx="563100" cy="909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03" name="Google Shape;30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927" y="1875216"/>
            <a:ext cx="9006002" cy="45165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6"/>
          <p:cNvSpPr/>
          <p:nvPr/>
        </p:nvSpPr>
        <p:spPr>
          <a:xfrm>
            <a:off x="1429239" y="1859491"/>
            <a:ext cx="1119239" cy="515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6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6"/>
          <p:cNvSpPr/>
          <p:nvPr/>
        </p:nvSpPr>
        <p:spPr>
          <a:xfrm>
            <a:off x="247390" y="3512680"/>
            <a:ext cx="1922534" cy="265620"/>
          </a:xfrm>
          <a:prstGeom prst="rect">
            <a:avLst/>
          </a:prstGeom>
          <a:solidFill>
            <a:srgbClr val="1E90F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Nacional</a:t>
            </a:r>
            <a:endParaRPr/>
          </a:p>
        </p:txBody>
      </p:sp>
      <p:sp>
        <p:nvSpPr>
          <p:cNvPr id="306" name="Google Shape;306;p36"/>
          <p:cNvSpPr/>
          <p:nvPr/>
        </p:nvSpPr>
        <p:spPr>
          <a:xfrm>
            <a:off x="247390" y="3946723"/>
            <a:ext cx="1922534" cy="265620"/>
          </a:xfrm>
          <a:prstGeom prst="rect">
            <a:avLst/>
          </a:prstGeom>
          <a:solidFill>
            <a:srgbClr val="008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Regional</a:t>
            </a:r>
            <a:endParaRPr/>
          </a:p>
        </p:txBody>
      </p:sp>
      <p:sp>
        <p:nvSpPr>
          <p:cNvPr id="307" name="Google Shape;307;p36"/>
          <p:cNvSpPr/>
          <p:nvPr/>
        </p:nvSpPr>
        <p:spPr>
          <a:xfrm>
            <a:off x="247390" y="4421288"/>
            <a:ext cx="1922534" cy="265620"/>
          </a:xfrm>
          <a:prstGeom prst="rect">
            <a:avLst/>
          </a:prstGeom>
          <a:solidFill>
            <a:srgbClr val="E3BD08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Diócesis</a:t>
            </a:r>
            <a:endParaRPr/>
          </a:p>
        </p:txBody>
      </p:sp>
      <p:sp>
        <p:nvSpPr>
          <p:cNvPr id="308" name="Google Shape;308;p36"/>
          <p:cNvSpPr/>
          <p:nvPr/>
        </p:nvSpPr>
        <p:spPr>
          <a:xfrm>
            <a:off x="247390" y="4831930"/>
            <a:ext cx="1922534" cy="265620"/>
          </a:xfrm>
          <a:prstGeom prst="rect">
            <a:avLst/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Sector</a:t>
            </a:r>
            <a:endParaRPr/>
          </a:p>
        </p:txBody>
      </p:sp>
      <p:pic>
        <p:nvPicPr>
          <p:cNvPr id="309" name="Google Shape;309;p3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784" y="2587237"/>
            <a:ext cx="6749826" cy="369004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6"/>
          <p:cNvSpPr/>
          <p:nvPr/>
        </p:nvSpPr>
        <p:spPr>
          <a:xfrm flipH="1">
            <a:off x="1950210" y="3415286"/>
            <a:ext cx="859761" cy="1777010"/>
          </a:xfrm>
          <a:prstGeom prst="leftBrace">
            <a:avLst>
              <a:gd name="adj1" fmla="val 8333"/>
              <a:gd name="adj2" fmla="val 42715"/>
            </a:avLst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6"/>
          <p:cNvSpPr txBox="1"/>
          <p:nvPr/>
        </p:nvSpPr>
        <p:spPr>
          <a:xfrm>
            <a:off x="2809971" y="4031933"/>
            <a:ext cx="21043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Código de colores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12" name="Google Shape;312;p36"/>
          <p:cNvSpPr txBox="1"/>
          <p:nvPr/>
        </p:nvSpPr>
        <p:spPr>
          <a:xfrm>
            <a:off x="2707835" y="5012878"/>
            <a:ext cx="21043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Presionar sobre el punto para ver detalles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313" name="Google Shape;313;p36"/>
          <p:cNvCxnSpPr/>
          <p:nvPr/>
        </p:nvCxnSpPr>
        <p:spPr>
          <a:xfrm rot="10800000" flipH="1">
            <a:off x="4512793" y="4831943"/>
            <a:ext cx="1056900" cy="642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14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9" name="Google Shape;1889;p144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Zonal</a:t>
            </a:r>
            <a:endParaRPr/>
          </a:p>
        </p:txBody>
      </p:sp>
      <p:sp>
        <p:nvSpPr>
          <p:cNvPr id="1890" name="Google Shape;1890;p144"/>
          <p:cNvSpPr txBox="1"/>
          <p:nvPr/>
        </p:nvSpPr>
        <p:spPr>
          <a:xfrm>
            <a:off x="3389075" y="149882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 se requiere actualizar al equipo por nueva asignación: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891" name="Google Shape;1891;p144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Actualización de Equipo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2" name="Google Shape;1892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78600"/>
            <a:ext cx="2351575" cy="3007829"/>
          </a:xfrm>
          <a:prstGeom prst="rect">
            <a:avLst/>
          </a:prstGeom>
          <a:noFill/>
          <a:ln>
            <a:noFill/>
          </a:ln>
        </p:spPr>
      </p:pic>
      <p:sp>
        <p:nvSpPr>
          <p:cNvPr id="1893" name="Google Shape;1893;p144"/>
          <p:cNvSpPr txBox="1"/>
          <p:nvPr/>
        </p:nvSpPr>
        <p:spPr>
          <a:xfrm>
            <a:off x="2769075" y="2120638"/>
            <a:ext cx="565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Entrar a “Evaluar Promotores”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894" name="Google Shape;1894;p144"/>
          <p:cNvSpPr/>
          <p:nvPr/>
        </p:nvSpPr>
        <p:spPr>
          <a:xfrm>
            <a:off x="336250" y="3429000"/>
            <a:ext cx="1983900" cy="3042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5" name="Google Shape;1895;p144"/>
          <p:cNvCxnSpPr>
            <a:stCxn id="1893" idx="1"/>
            <a:endCxn id="1894" idx="6"/>
          </p:cNvCxnSpPr>
          <p:nvPr/>
        </p:nvCxnSpPr>
        <p:spPr>
          <a:xfrm flipH="1">
            <a:off x="2320275" y="2305288"/>
            <a:ext cx="448800" cy="1275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896" name="Google Shape;1896;p14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275" y="3733200"/>
            <a:ext cx="9116799" cy="12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7" name="Google Shape;1897;p144"/>
          <p:cNvSpPr txBox="1"/>
          <p:nvPr/>
        </p:nvSpPr>
        <p:spPr>
          <a:xfrm>
            <a:off x="2906925" y="2846500"/>
            <a:ext cx="643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En el tema que corresponde Presionar “Editar”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898" name="Google Shape;1898;p144"/>
          <p:cNvSpPr/>
          <p:nvPr/>
        </p:nvSpPr>
        <p:spPr>
          <a:xfrm>
            <a:off x="10633450" y="4295275"/>
            <a:ext cx="1219500" cy="186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9" name="Google Shape;1899;p144"/>
          <p:cNvCxnSpPr>
            <a:stCxn id="1897" idx="2"/>
            <a:endCxn id="1898" idx="1"/>
          </p:cNvCxnSpPr>
          <p:nvPr/>
        </p:nvCxnSpPr>
        <p:spPr>
          <a:xfrm>
            <a:off x="6122925" y="3215800"/>
            <a:ext cx="4689000" cy="1106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145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5" name="Google Shape;1905;p145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Zonal</a:t>
            </a:r>
            <a:endParaRPr/>
          </a:p>
        </p:txBody>
      </p:sp>
      <p:sp>
        <p:nvSpPr>
          <p:cNvPr id="1906" name="Google Shape;1906;p145"/>
          <p:cNvSpPr txBox="1"/>
          <p:nvPr/>
        </p:nvSpPr>
        <p:spPr>
          <a:xfrm>
            <a:off x="3389075" y="149882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En la sección de al final “Evaluación Matrimonios” , seleccionar “Agregar Matrimonio”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907" name="Google Shape;1907;p145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Actualización de Equipo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8" name="Google Shape;1908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78600"/>
            <a:ext cx="2351575" cy="3007829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p145"/>
          <p:cNvSpPr txBox="1"/>
          <p:nvPr/>
        </p:nvSpPr>
        <p:spPr>
          <a:xfrm>
            <a:off x="2906925" y="2846500"/>
            <a:ext cx="643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pic>
        <p:nvPicPr>
          <p:cNvPr id="1910" name="Google Shape;1910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1175" y="2647800"/>
            <a:ext cx="8092173" cy="31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1" name="Google Shape;1911;p145"/>
          <p:cNvSpPr/>
          <p:nvPr/>
        </p:nvSpPr>
        <p:spPr>
          <a:xfrm>
            <a:off x="3084975" y="3363900"/>
            <a:ext cx="1219500" cy="369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12" name="Google Shape;1912;p145"/>
          <p:cNvCxnSpPr>
            <a:endCxn id="1911" idx="7"/>
          </p:cNvCxnSpPr>
          <p:nvPr/>
        </p:nvCxnSpPr>
        <p:spPr>
          <a:xfrm flipH="1">
            <a:off x="4125883" y="2188583"/>
            <a:ext cx="1760700" cy="1229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146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8" name="Google Shape;1918;p146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Zonal</a:t>
            </a:r>
            <a:endParaRPr/>
          </a:p>
        </p:txBody>
      </p:sp>
      <p:sp>
        <p:nvSpPr>
          <p:cNvPr id="1919" name="Google Shape;1919;p146"/>
          <p:cNvSpPr txBox="1"/>
          <p:nvPr/>
        </p:nvSpPr>
        <p:spPr>
          <a:xfrm>
            <a:off x="3389075" y="149882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En “Id Matrimonio” aparecerá el matrimonio a agregar que previamente asignó el Área I. Agregarlo y listo, debe aparecer para junto con los demás integrantes para ser evaluado.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920" name="Google Shape;1920;p146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Actualización de Equipo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1" name="Google Shape;1921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78600"/>
            <a:ext cx="2351575" cy="3007829"/>
          </a:xfrm>
          <a:prstGeom prst="rect">
            <a:avLst/>
          </a:prstGeom>
          <a:noFill/>
          <a:ln>
            <a:noFill/>
          </a:ln>
        </p:spPr>
      </p:pic>
      <p:sp>
        <p:nvSpPr>
          <p:cNvPr id="1922" name="Google Shape;1922;p146"/>
          <p:cNvSpPr txBox="1"/>
          <p:nvPr/>
        </p:nvSpPr>
        <p:spPr>
          <a:xfrm>
            <a:off x="2906925" y="2846500"/>
            <a:ext cx="643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pic>
        <p:nvPicPr>
          <p:cNvPr id="1923" name="Google Shape;1923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1662" y="2801608"/>
            <a:ext cx="7582724" cy="2664819"/>
          </a:xfrm>
          <a:prstGeom prst="rect">
            <a:avLst/>
          </a:prstGeom>
          <a:noFill/>
          <a:ln>
            <a:noFill/>
          </a:ln>
        </p:spPr>
      </p:pic>
      <p:sp>
        <p:nvSpPr>
          <p:cNvPr id="1924" name="Google Shape;1924;p146"/>
          <p:cNvSpPr/>
          <p:nvPr/>
        </p:nvSpPr>
        <p:spPr>
          <a:xfrm>
            <a:off x="6958700" y="3621375"/>
            <a:ext cx="1683300" cy="5097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25" name="Google Shape;1925;p146"/>
          <p:cNvCxnSpPr>
            <a:endCxn id="1924" idx="1"/>
          </p:cNvCxnSpPr>
          <p:nvPr/>
        </p:nvCxnSpPr>
        <p:spPr>
          <a:xfrm>
            <a:off x="6530214" y="2270419"/>
            <a:ext cx="675000" cy="142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p147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1" name="Google Shape;1931;p147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Zonal</a:t>
            </a:r>
            <a:endParaRPr/>
          </a:p>
        </p:txBody>
      </p:sp>
      <p:sp>
        <p:nvSpPr>
          <p:cNvPr id="1932" name="Google Shape;1932;p147"/>
          <p:cNvSpPr txBox="1"/>
          <p:nvPr/>
        </p:nvSpPr>
        <p:spPr>
          <a:xfrm>
            <a:off x="2780775" y="1450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Seleccionar “Reporte de Baja”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933" name="Google Shape;1933;p147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Reporte de Bajas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4" name="Google Shape;1934;p147"/>
          <p:cNvSpPr txBox="1"/>
          <p:nvPr/>
        </p:nvSpPr>
        <p:spPr>
          <a:xfrm>
            <a:off x="2874650" y="2068125"/>
            <a:ext cx="808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Luego aparecerá el listado de los equipos dados de Baja con Motivo y anotaciones: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935" name="Google Shape;1935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00" y="1885350"/>
            <a:ext cx="2398758" cy="30872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6" name="Google Shape;1936;p147"/>
          <p:cNvCxnSpPr>
            <a:stCxn id="1932" idx="1"/>
          </p:cNvCxnSpPr>
          <p:nvPr/>
        </p:nvCxnSpPr>
        <p:spPr>
          <a:xfrm flipH="1">
            <a:off x="1872375" y="1635300"/>
            <a:ext cx="908400" cy="1372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937" name="Google Shape;1937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6958" y="3160200"/>
            <a:ext cx="9312645" cy="2516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p148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3" name="Google Shape;1943;p148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Zonal</a:t>
            </a:r>
            <a:endParaRPr/>
          </a:p>
        </p:txBody>
      </p:sp>
      <p:sp>
        <p:nvSpPr>
          <p:cNvPr id="1944" name="Google Shape;1944;p148"/>
          <p:cNvSpPr txBox="1"/>
          <p:nvPr/>
        </p:nvSpPr>
        <p:spPr>
          <a:xfrm>
            <a:off x="2780775" y="1450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Si se desea el formato S-07, presionar en “Editar”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945" name="Google Shape;1945;p148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Reporte de Bajas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6" name="Google Shape;1946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00" y="1885350"/>
            <a:ext cx="2398758" cy="308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6958" y="3160200"/>
            <a:ext cx="9312645" cy="25169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8" name="Google Shape;1948;p148"/>
          <p:cNvCxnSpPr>
            <a:stCxn id="1944" idx="2"/>
          </p:cNvCxnSpPr>
          <p:nvPr/>
        </p:nvCxnSpPr>
        <p:spPr>
          <a:xfrm>
            <a:off x="6604725" y="1819950"/>
            <a:ext cx="5004900" cy="2650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49" name="Google Shape;1949;p148"/>
          <p:cNvSpPr/>
          <p:nvPr/>
        </p:nvSpPr>
        <p:spPr>
          <a:xfrm>
            <a:off x="11246650" y="4236500"/>
            <a:ext cx="945300" cy="514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149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5" name="Google Shape;1955;p149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Zonal</a:t>
            </a:r>
            <a:endParaRPr/>
          </a:p>
        </p:txBody>
      </p:sp>
      <p:sp>
        <p:nvSpPr>
          <p:cNvPr id="1956" name="Google Shape;1956;p149"/>
          <p:cNvSpPr txBox="1"/>
          <p:nvPr/>
        </p:nvSpPr>
        <p:spPr>
          <a:xfrm>
            <a:off x="2780775" y="1450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Presionar sobre “Reporte S-07” para ver el formato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957" name="Google Shape;1957;p149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Reporte de Bajas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8" name="Google Shape;1958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00" y="1885350"/>
            <a:ext cx="2398758" cy="308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9" name="Google Shape;1959;p14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369" y="1948950"/>
            <a:ext cx="6588702" cy="4118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0" name="Google Shape;1960;p149"/>
          <p:cNvCxnSpPr>
            <a:stCxn id="1956" idx="2"/>
            <a:endCxn id="1961" idx="0"/>
          </p:cNvCxnSpPr>
          <p:nvPr/>
        </p:nvCxnSpPr>
        <p:spPr>
          <a:xfrm flipH="1">
            <a:off x="5083725" y="1819950"/>
            <a:ext cx="1521000" cy="3621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61" name="Google Shape;1961;p149"/>
          <p:cNvSpPr/>
          <p:nvPr/>
        </p:nvSpPr>
        <p:spPr>
          <a:xfrm>
            <a:off x="4611025" y="5441925"/>
            <a:ext cx="945300" cy="514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150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7" name="Google Shape;1967;p150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Zonal</a:t>
            </a:r>
            <a:endParaRPr/>
          </a:p>
        </p:txBody>
      </p:sp>
      <p:sp>
        <p:nvSpPr>
          <p:cNvPr id="1968" name="Google Shape;1968;p150"/>
          <p:cNvSpPr txBox="1"/>
          <p:nvPr/>
        </p:nvSpPr>
        <p:spPr>
          <a:xfrm>
            <a:off x="2780775" y="1450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5) Reporte S-07: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969" name="Google Shape;1969;p150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Reporte de Bajas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0" name="Google Shape;1970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00" y="1885350"/>
            <a:ext cx="2398758" cy="308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1" name="Google Shape;1971;p15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275" y="1885350"/>
            <a:ext cx="7906802" cy="430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151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7" name="Google Shape;1977;p151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Zonal</a:t>
            </a:r>
            <a:endParaRPr/>
          </a:p>
        </p:txBody>
      </p:sp>
      <p:sp>
        <p:nvSpPr>
          <p:cNvPr id="1978" name="Google Shape;1978;p151"/>
          <p:cNvSpPr txBox="1"/>
          <p:nvPr/>
        </p:nvSpPr>
        <p:spPr>
          <a:xfrm>
            <a:off x="3096750" y="169640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Presionar en “Control de ofrendas”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979" name="Google Shape;1979;p151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Control de Ofrendas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0" name="Google Shape;1980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72350"/>
            <a:ext cx="2742475" cy="35098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1" name="Google Shape;1981;p151"/>
          <p:cNvCxnSpPr/>
          <p:nvPr/>
        </p:nvCxnSpPr>
        <p:spPr>
          <a:xfrm flipH="1">
            <a:off x="1989300" y="2165075"/>
            <a:ext cx="1392900" cy="1345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82" name="Google Shape;1982;p151"/>
          <p:cNvSpPr txBox="1"/>
          <p:nvPr/>
        </p:nvSpPr>
        <p:spPr>
          <a:xfrm>
            <a:off x="3651375" y="223497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Luego se pueden ver las ofrendas que llegaron al MRA-III y lo que capturó:</a:t>
            </a:r>
            <a:endParaRPr sz="1900">
              <a:solidFill>
                <a:srgbClr val="FF0000"/>
              </a:solidFill>
            </a:endParaRPr>
          </a:p>
        </p:txBody>
      </p:sp>
      <p:grpSp>
        <p:nvGrpSpPr>
          <p:cNvPr id="1983" name="Google Shape;1983;p151"/>
          <p:cNvGrpSpPr/>
          <p:nvPr/>
        </p:nvGrpSpPr>
        <p:grpSpPr>
          <a:xfrm>
            <a:off x="3538800" y="3014257"/>
            <a:ext cx="7982524" cy="2885345"/>
            <a:chOff x="3538800" y="3014257"/>
            <a:chExt cx="7982524" cy="2885345"/>
          </a:xfrm>
        </p:grpSpPr>
        <p:pic>
          <p:nvPicPr>
            <p:cNvPr id="1984" name="Google Shape;1984;p151"/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8800" y="3014257"/>
              <a:ext cx="7982524" cy="28853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5" name="Google Shape;1985;p151"/>
            <p:cNvSpPr/>
            <p:nvPr/>
          </p:nvSpPr>
          <p:spPr>
            <a:xfrm>
              <a:off x="4669525" y="3440700"/>
              <a:ext cx="1006500" cy="2458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152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1" name="Google Shape;1991;p152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Zonal</a:t>
            </a:r>
            <a:endParaRPr/>
          </a:p>
        </p:txBody>
      </p:sp>
      <p:sp>
        <p:nvSpPr>
          <p:cNvPr id="1992" name="Google Shape;1992;p152"/>
          <p:cNvSpPr txBox="1"/>
          <p:nvPr/>
        </p:nvSpPr>
        <p:spPr>
          <a:xfrm>
            <a:off x="2780775" y="1450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Seleccionar “Resumen evaluaciones S05”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993" name="Google Shape;1993;p152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IV) Resumen de Evaluaciones S-05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4" name="Google Shape;1994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25" y="1599225"/>
            <a:ext cx="2352050" cy="3047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5" name="Google Shape;1995;p152"/>
          <p:cNvCxnSpPr>
            <a:stCxn id="1992" idx="1"/>
          </p:cNvCxnSpPr>
          <p:nvPr/>
        </p:nvCxnSpPr>
        <p:spPr>
          <a:xfrm flipH="1">
            <a:off x="1872375" y="1635300"/>
            <a:ext cx="908400" cy="1372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996" name="Google Shape;1996;p15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775" y="2734425"/>
            <a:ext cx="9048150" cy="352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997" name="Google Shape;1997;p152"/>
          <p:cNvSpPr txBox="1"/>
          <p:nvPr/>
        </p:nvSpPr>
        <p:spPr>
          <a:xfrm>
            <a:off x="2956575" y="2136900"/>
            <a:ext cx="808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Luego aparecerá tabla con las evaluaciones de toda la zona:</a:t>
            </a:r>
            <a:endParaRPr sz="1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153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3" name="Google Shape;2003;p153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Zonal</a:t>
            </a:r>
            <a:endParaRPr/>
          </a:p>
        </p:txBody>
      </p:sp>
      <p:sp>
        <p:nvSpPr>
          <p:cNvPr id="2004" name="Google Shape;2004;p153"/>
          <p:cNvSpPr txBox="1"/>
          <p:nvPr/>
        </p:nvSpPr>
        <p:spPr>
          <a:xfrm>
            <a:off x="2780775" y="1450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Seleccionar “Fechas de Reuniones de CBF”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005" name="Google Shape;2005;p153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V) Fechas de reuniones de equipo básico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6" name="Google Shape;2006;p153"/>
          <p:cNvSpPr txBox="1"/>
          <p:nvPr/>
        </p:nvSpPr>
        <p:spPr>
          <a:xfrm>
            <a:off x="2956575" y="2136900"/>
            <a:ext cx="808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Luego aparecerán las próximas fechas de reunión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007" name="Google Shape;2007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85350"/>
            <a:ext cx="2416140" cy="30872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8" name="Google Shape;2008;p153"/>
          <p:cNvCxnSpPr>
            <a:stCxn id="2004" idx="1"/>
          </p:cNvCxnSpPr>
          <p:nvPr/>
        </p:nvCxnSpPr>
        <p:spPr>
          <a:xfrm flipH="1">
            <a:off x="1743675" y="1635300"/>
            <a:ext cx="1037100" cy="2285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09" name="Google Shape;2009;p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8365" y="2837925"/>
            <a:ext cx="8576903" cy="2174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319" name="Google Shape;319;p37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37"/>
          <p:cNvSpPr txBox="1"/>
          <p:nvPr/>
        </p:nvSpPr>
        <p:spPr>
          <a:xfrm>
            <a:off x="545237" y="1179420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321" name="Google Shape;321;p37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237" y="2383493"/>
            <a:ext cx="2003241" cy="193771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7"/>
          <p:cNvSpPr/>
          <p:nvPr/>
        </p:nvSpPr>
        <p:spPr>
          <a:xfrm>
            <a:off x="545237" y="3367560"/>
            <a:ext cx="1763580" cy="515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7"/>
          <p:cNvSpPr txBox="1"/>
          <p:nvPr/>
        </p:nvSpPr>
        <p:spPr>
          <a:xfrm>
            <a:off x="666641" y="1794468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Cambio de contraseña</a:t>
            </a:r>
            <a:endParaRPr/>
          </a:p>
        </p:txBody>
      </p:sp>
      <p:pic>
        <p:nvPicPr>
          <p:cNvPr id="325" name="Google Shape;32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0388" y="2401179"/>
            <a:ext cx="6571821" cy="96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9802" y="3501034"/>
            <a:ext cx="4699000" cy="26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7"/>
          <p:cNvSpPr txBox="1"/>
          <p:nvPr/>
        </p:nvSpPr>
        <p:spPr>
          <a:xfrm>
            <a:off x="93203" y="3271286"/>
            <a:ext cx="5734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28" name="Google Shape;328;p37"/>
          <p:cNvSpPr txBox="1"/>
          <p:nvPr/>
        </p:nvSpPr>
        <p:spPr>
          <a:xfrm>
            <a:off x="3705642" y="2632900"/>
            <a:ext cx="5734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29" name="Google Shape;329;p37"/>
          <p:cNvSpPr txBox="1"/>
          <p:nvPr/>
        </p:nvSpPr>
        <p:spPr>
          <a:xfrm>
            <a:off x="5101952" y="4493291"/>
            <a:ext cx="5734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330" name="Google Shape;330;p37"/>
          <p:cNvSpPr/>
          <p:nvPr/>
        </p:nvSpPr>
        <p:spPr>
          <a:xfrm>
            <a:off x="9817907" y="2756530"/>
            <a:ext cx="881790" cy="515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7"/>
          <p:cNvSpPr/>
          <p:nvPr/>
        </p:nvSpPr>
        <p:spPr>
          <a:xfrm>
            <a:off x="7131677" y="5261987"/>
            <a:ext cx="2957719" cy="515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7">
            <a:hlinkClick r:id="rId6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15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5" name="Google Shape;2015;p154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Zonal</a:t>
            </a:r>
            <a:endParaRPr/>
          </a:p>
        </p:txBody>
      </p:sp>
      <p:sp>
        <p:nvSpPr>
          <p:cNvPr id="2016" name="Google Shape;2016;p154"/>
          <p:cNvSpPr txBox="1"/>
          <p:nvPr/>
        </p:nvSpPr>
        <p:spPr>
          <a:xfrm>
            <a:off x="2780775" y="1450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Seleccionar “Evaluar Promotores S05”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017" name="Google Shape;2017;p154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VI) Evaluación de Promotores de Equipo básico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8" name="Google Shape;2018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00" y="2136900"/>
            <a:ext cx="2012675" cy="2555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9" name="Google Shape;2019;p154"/>
          <p:cNvCxnSpPr>
            <a:stCxn id="2016" idx="1"/>
          </p:cNvCxnSpPr>
          <p:nvPr/>
        </p:nvCxnSpPr>
        <p:spPr>
          <a:xfrm flipH="1">
            <a:off x="1650075" y="1635300"/>
            <a:ext cx="1130700" cy="2027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20" name="Google Shape;2020;p15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775" y="3294775"/>
            <a:ext cx="9106429" cy="3005610"/>
          </a:xfrm>
          <a:prstGeom prst="rect">
            <a:avLst/>
          </a:prstGeom>
          <a:noFill/>
          <a:ln>
            <a:noFill/>
          </a:ln>
        </p:spPr>
      </p:pic>
      <p:sp>
        <p:nvSpPr>
          <p:cNvPr id="2021" name="Google Shape;2021;p154"/>
          <p:cNvSpPr txBox="1"/>
          <p:nvPr/>
        </p:nvSpPr>
        <p:spPr>
          <a:xfrm>
            <a:off x="2968300" y="2056738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Luego aparecerá la tabla con todos los temas y entar a editar el tema que se vaya a evaluar: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022" name="Google Shape;2022;p154"/>
          <p:cNvSpPr/>
          <p:nvPr/>
        </p:nvSpPr>
        <p:spPr>
          <a:xfrm>
            <a:off x="11141325" y="4107775"/>
            <a:ext cx="538200" cy="3693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23" name="Google Shape;2023;p154"/>
          <p:cNvCxnSpPr>
            <a:endCxn id="2022" idx="1"/>
          </p:cNvCxnSpPr>
          <p:nvPr/>
        </p:nvCxnSpPr>
        <p:spPr>
          <a:xfrm>
            <a:off x="7361243" y="2785458"/>
            <a:ext cx="3858900" cy="1376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p155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9" name="Google Shape;2029;p155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Zonal</a:t>
            </a:r>
            <a:endParaRPr/>
          </a:p>
        </p:txBody>
      </p:sp>
      <p:sp>
        <p:nvSpPr>
          <p:cNvPr id="2030" name="Google Shape;2030;p155"/>
          <p:cNvSpPr txBox="1"/>
          <p:nvPr/>
        </p:nvSpPr>
        <p:spPr>
          <a:xfrm>
            <a:off x="2780775" y="1450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Ingresar los datos de la reunión que se solicitan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031" name="Google Shape;2031;p155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VI) Evaluación de Promotores de Equipo básico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2" name="Google Shape;2032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00" y="2136900"/>
            <a:ext cx="2012675" cy="25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3" name="Google Shape;2033;p15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450" y="1903475"/>
            <a:ext cx="6078450" cy="420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p156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9" name="Google Shape;2039;p156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Zonal</a:t>
            </a:r>
            <a:endParaRPr/>
          </a:p>
        </p:txBody>
      </p:sp>
      <p:sp>
        <p:nvSpPr>
          <p:cNvPr id="2040" name="Google Shape;2040;p156"/>
          <p:cNvSpPr txBox="1"/>
          <p:nvPr/>
        </p:nvSpPr>
        <p:spPr>
          <a:xfrm>
            <a:off x="2780775" y="1450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Evaluar a los promotores de acuerdo a la escala conocida: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041" name="Google Shape;2041;p156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VI) Evaluación de Promotores de Equipo básico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2" name="Google Shape;2042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00" y="2136900"/>
            <a:ext cx="2012675" cy="255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3" name="Google Shape;2043;p156"/>
          <p:cNvSpPr/>
          <p:nvPr/>
        </p:nvSpPr>
        <p:spPr>
          <a:xfrm rot="-5400000">
            <a:off x="6793775" y="228275"/>
            <a:ext cx="514800" cy="5208000"/>
          </a:xfrm>
          <a:prstGeom prst="rightBrace">
            <a:avLst>
              <a:gd name="adj1" fmla="val 50000"/>
              <a:gd name="adj2" fmla="val 50209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44" name="Google Shape;2044;p156"/>
          <p:cNvCxnSpPr>
            <a:endCxn id="2043" idx="1"/>
          </p:cNvCxnSpPr>
          <p:nvPr/>
        </p:nvCxnSpPr>
        <p:spPr>
          <a:xfrm>
            <a:off x="6579360" y="1860875"/>
            <a:ext cx="482700" cy="71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45" name="Google Shape;2045;p156"/>
          <p:cNvSpPr txBox="1"/>
          <p:nvPr/>
        </p:nvSpPr>
        <p:spPr>
          <a:xfrm>
            <a:off x="4003412" y="4323225"/>
            <a:ext cx="480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5) Presionar “Guardar Calificaciones”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2046" name="Google Shape;2046;p156"/>
          <p:cNvCxnSpPr/>
          <p:nvPr/>
        </p:nvCxnSpPr>
        <p:spPr>
          <a:xfrm rot="10800000" flipH="1">
            <a:off x="7829350" y="3967175"/>
            <a:ext cx="1170300" cy="468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47" name="Google Shape;2047;p156"/>
          <p:cNvSpPr txBox="1"/>
          <p:nvPr/>
        </p:nvSpPr>
        <p:spPr>
          <a:xfrm>
            <a:off x="4003412" y="4955450"/>
            <a:ext cx="480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6) Presionar “Actualizar”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2048" name="Google Shape;2048;p156"/>
          <p:cNvCxnSpPr>
            <a:stCxn id="2047" idx="2"/>
          </p:cNvCxnSpPr>
          <p:nvPr/>
        </p:nvCxnSpPr>
        <p:spPr>
          <a:xfrm>
            <a:off x="6404612" y="5324750"/>
            <a:ext cx="722700" cy="573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049" name="Google Shape;2049;p156"/>
          <p:cNvGrpSpPr/>
          <p:nvPr/>
        </p:nvGrpSpPr>
        <p:grpSpPr>
          <a:xfrm>
            <a:off x="3223237" y="1860875"/>
            <a:ext cx="7090677" cy="4294151"/>
            <a:chOff x="3223237" y="1860875"/>
            <a:chExt cx="7090677" cy="4294151"/>
          </a:xfrm>
        </p:grpSpPr>
        <p:pic>
          <p:nvPicPr>
            <p:cNvPr id="2050" name="Google Shape;2050;p156"/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3237" y="1860875"/>
              <a:ext cx="7090677" cy="4294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1" name="Google Shape;2051;p156"/>
            <p:cNvSpPr/>
            <p:nvPr/>
          </p:nvSpPr>
          <p:spPr>
            <a:xfrm>
              <a:off x="3546025" y="3136425"/>
              <a:ext cx="1041600" cy="1011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p157"/>
          <p:cNvSpPr/>
          <p:nvPr/>
        </p:nvSpPr>
        <p:spPr>
          <a:xfrm>
            <a:off x="0" y="0"/>
            <a:ext cx="461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2057" name="Google Shape;2057;p157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8" name="Google Shape;2058;p157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9" name="Google Shape;2059;p157"/>
          <p:cNvGrpSpPr/>
          <p:nvPr/>
        </p:nvGrpSpPr>
        <p:grpSpPr>
          <a:xfrm>
            <a:off x="5030821" y="1036466"/>
            <a:ext cx="4905600" cy="5256719"/>
            <a:chOff x="0" y="146"/>
            <a:chExt cx="4905600" cy="5256719"/>
          </a:xfrm>
        </p:grpSpPr>
        <p:sp>
          <p:nvSpPr>
            <p:cNvPr id="2060" name="Google Shape;2060;p157"/>
            <p:cNvSpPr/>
            <p:nvPr/>
          </p:nvSpPr>
          <p:spPr>
            <a:xfrm>
              <a:off x="0" y="14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57"/>
            <p:cNvSpPr txBox="1"/>
            <p:nvPr/>
          </p:nvSpPr>
          <p:spPr>
            <a:xfrm>
              <a:off x="22708" y="22854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Secretarios de Sector</a:t>
              </a:r>
              <a:endParaRPr/>
            </a:p>
          </p:txBody>
        </p:sp>
        <p:sp>
          <p:nvSpPr>
            <p:cNvPr id="2062" name="Google Shape;2062;p157"/>
            <p:cNvSpPr/>
            <p:nvPr/>
          </p:nvSpPr>
          <p:spPr>
            <a:xfrm>
              <a:off x="0" y="479288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57"/>
            <p:cNvSpPr txBox="1"/>
            <p:nvPr/>
          </p:nvSpPr>
          <p:spPr>
            <a:xfrm>
              <a:off x="22708" y="501996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 de Sector</a:t>
              </a:r>
              <a:endParaRPr/>
            </a:p>
          </p:txBody>
        </p:sp>
        <p:sp>
          <p:nvSpPr>
            <p:cNvPr id="2064" name="Google Shape;2064;p157"/>
            <p:cNvSpPr/>
            <p:nvPr/>
          </p:nvSpPr>
          <p:spPr>
            <a:xfrm>
              <a:off x="0" y="958430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57"/>
            <p:cNvSpPr txBox="1"/>
            <p:nvPr/>
          </p:nvSpPr>
          <p:spPr>
            <a:xfrm>
              <a:off x="22708" y="981138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 de Sector</a:t>
              </a:r>
              <a:endParaRPr/>
            </a:p>
          </p:txBody>
        </p:sp>
        <p:sp>
          <p:nvSpPr>
            <p:cNvPr id="2066" name="Google Shape;2066;p157"/>
            <p:cNvSpPr/>
            <p:nvPr/>
          </p:nvSpPr>
          <p:spPr>
            <a:xfrm>
              <a:off x="0" y="1437572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57"/>
            <p:cNvSpPr txBox="1"/>
            <p:nvPr/>
          </p:nvSpPr>
          <p:spPr>
            <a:xfrm>
              <a:off x="22708" y="1460280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III de Sector</a:t>
              </a:r>
              <a:endParaRPr/>
            </a:p>
          </p:txBody>
        </p:sp>
        <p:sp>
          <p:nvSpPr>
            <p:cNvPr id="2068" name="Google Shape;2068;p157"/>
            <p:cNvSpPr/>
            <p:nvPr/>
          </p:nvSpPr>
          <p:spPr>
            <a:xfrm>
              <a:off x="0" y="1916714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57"/>
            <p:cNvSpPr txBox="1"/>
            <p:nvPr/>
          </p:nvSpPr>
          <p:spPr>
            <a:xfrm>
              <a:off x="22708" y="1939422"/>
              <a:ext cx="4860300" cy="419700"/>
            </a:xfrm>
            <a:prstGeom prst="rect">
              <a:avLst/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IV de Sector</a:t>
              </a:r>
              <a:endParaRPr/>
            </a:p>
          </p:txBody>
        </p:sp>
        <p:sp>
          <p:nvSpPr>
            <p:cNvPr id="2070" name="Google Shape;2070;p157"/>
            <p:cNvSpPr/>
            <p:nvPr/>
          </p:nvSpPr>
          <p:spPr>
            <a:xfrm>
              <a:off x="0" y="239585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57"/>
            <p:cNvSpPr txBox="1"/>
            <p:nvPr/>
          </p:nvSpPr>
          <p:spPr>
            <a:xfrm>
              <a:off x="22708" y="2418564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 de Sector</a:t>
              </a:r>
              <a:endParaRPr/>
            </a:p>
          </p:txBody>
        </p:sp>
        <p:sp>
          <p:nvSpPr>
            <p:cNvPr id="2072" name="Google Shape;2072;p157"/>
            <p:cNvSpPr/>
            <p:nvPr/>
          </p:nvSpPr>
          <p:spPr>
            <a:xfrm>
              <a:off x="0" y="2874997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57"/>
            <p:cNvSpPr txBox="1"/>
            <p:nvPr/>
          </p:nvSpPr>
          <p:spPr>
            <a:xfrm>
              <a:off x="22708" y="2897705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VI de Sector</a:t>
              </a:r>
              <a:endParaRPr/>
            </a:p>
          </p:txBody>
        </p:sp>
        <p:sp>
          <p:nvSpPr>
            <p:cNvPr id="2074" name="Google Shape;2074;p157"/>
            <p:cNvSpPr/>
            <p:nvPr/>
          </p:nvSpPr>
          <p:spPr>
            <a:xfrm>
              <a:off x="0" y="3354139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57"/>
            <p:cNvSpPr txBox="1"/>
            <p:nvPr/>
          </p:nvSpPr>
          <p:spPr>
            <a:xfrm>
              <a:off x="22708" y="3376847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Zona</a:t>
              </a:r>
              <a:endParaRPr/>
            </a:p>
          </p:txBody>
        </p:sp>
        <p:sp>
          <p:nvSpPr>
            <p:cNvPr id="2076" name="Google Shape;2076;p157"/>
            <p:cNvSpPr/>
            <p:nvPr/>
          </p:nvSpPr>
          <p:spPr>
            <a:xfrm>
              <a:off x="0" y="3833281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57"/>
            <p:cNvSpPr txBox="1"/>
            <p:nvPr/>
          </p:nvSpPr>
          <p:spPr>
            <a:xfrm>
              <a:off x="22708" y="3855989"/>
              <a:ext cx="4860300" cy="4197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Equipo Básico</a:t>
              </a:r>
              <a:endParaRPr/>
            </a:p>
          </p:txBody>
        </p:sp>
        <p:sp>
          <p:nvSpPr>
            <p:cNvPr id="2078" name="Google Shape;2078;p157"/>
            <p:cNvSpPr/>
            <p:nvPr/>
          </p:nvSpPr>
          <p:spPr>
            <a:xfrm>
              <a:off x="0" y="4312423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57"/>
            <p:cNvSpPr txBox="1"/>
            <p:nvPr/>
          </p:nvSpPr>
          <p:spPr>
            <a:xfrm>
              <a:off x="22708" y="4335131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MARE coordinadora Sector</a:t>
              </a:r>
              <a:endParaRPr/>
            </a:p>
          </p:txBody>
        </p:sp>
        <p:sp>
          <p:nvSpPr>
            <p:cNvPr id="2080" name="Google Shape;2080;p157"/>
            <p:cNvSpPr/>
            <p:nvPr/>
          </p:nvSpPr>
          <p:spPr>
            <a:xfrm>
              <a:off x="0" y="4791565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57"/>
            <p:cNvSpPr txBox="1"/>
            <p:nvPr/>
          </p:nvSpPr>
          <p:spPr>
            <a:xfrm>
              <a:off x="22708" y="4814273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Operador de BDW de Sector</a:t>
              </a:r>
              <a:endParaRPr/>
            </a:p>
          </p:txBody>
        </p:sp>
      </p:grp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p158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7" name="Google Shape;2087;p158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088" name="Google Shape;2088;p158"/>
          <p:cNvSpPr txBox="1"/>
          <p:nvPr/>
        </p:nvSpPr>
        <p:spPr>
          <a:xfrm>
            <a:off x="3389075" y="149882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 se requiere actualizar al equipo por nueva asignación: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089" name="Google Shape;2089;p158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Actualización de Equipo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0" name="Google Shape;2090;p158"/>
          <p:cNvSpPr txBox="1"/>
          <p:nvPr/>
        </p:nvSpPr>
        <p:spPr>
          <a:xfrm>
            <a:off x="2769075" y="2120638"/>
            <a:ext cx="565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Entrar a “Evaluar Equiperos”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091" name="Google Shape;2091;p15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275" y="3733200"/>
            <a:ext cx="9116799" cy="12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2" name="Google Shape;2092;p158"/>
          <p:cNvSpPr txBox="1"/>
          <p:nvPr/>
        </p:nvSpPr>
        <p:spPr>
          <a:xfrm>
            <a:off x="2906925" y="2846500"/>
            <a:ext cx="643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En el tema que corresponde Presionar “Editar”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093" name="Google Shape;2093;p158"/>
          <p:cNvSpPr/>
          <p:nvPr/>
        </p:nvSpPr>
        <p:spPr>
          <a:xfrm>
            <a:off x="10633450" y="4295275"/>
            <a:ext cx="1219500" cy="186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94" name="Google Shape;2094;p158"/>
          <p:cNvCxnSpPr>
            <a:stCxn id="2092" idx="2"/>
            <a:endCxn id="2093" idx="1"/>
          </p:cNvCxnSpPr>
          <p:nvPr/>
        </p:nvCxnSpPr>
        <p:spPr>
          <a:xfrm>
            <a:off x="6122925" y="3215800"/>
            <a:ext cx="4689000" cy="1106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95" name="Google Shape;2095;p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600" y="2120650"/>
            <a:ext cx="1889511" cy="23618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6" name="Google Shape;2096;p158"/>
          <p:cNvSpPr/>
          <p:nvPr/>
        </p:nvSpPr>
        <p:spPr>
          <a:xfrm>
            <a:off x="67075" y="2691725"/>
            <a:ext cx="1983900" cy="3042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97" name="Google Shape;2097;p158"/>
          <p:cNvCxnSpPr>
            <a:stCxn id="2090" idx="1"/>
            <a:endCxn id="2096" idx="6"/>
          </p:cNvCxnSpPr>
          <p:nvPr/>
        </p:nvCxnSpPr>
        <p:spPr>
          <a:xfrm flipH="1">
            <a:off x="2050875" y="2305288"/>
            <a:ext cx="718200" cy="538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159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3" name="Google Shape;2103;p159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104" name="Google Shape;2104;p159"/>
          <p:cNvSpPr txBox="1"/>
          <p:nvPr/>
        </p:nvSpPr>
        <p:spPr>
          <a:xfrm>
            <a:off x="3389075" y="149882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En la sección de al final “Evaluación Matrimonios” , seleccionar “Agregar Matrimonio”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105" name="Google Shape;2105;p159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Actualización de Equipo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6" name="Google Shape;2106;p159"/>
          <p:cNvSpPr txBox="1"/>
          <p:nvPr/>
        </p:nvSpPr>
        <p:spPr>
          <a:xfrm>
            <a:off x="2906925" y="2846500"/>
            <a:ext cx="643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pic>
        <p:nvPicPr>
          <p:cNvPr id="2107" name="Google Shape;2107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175" y="2647800"/>
            <a:ext cx="8092173" cy="31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8" name="Google Shape;2108;p159"/>
          <p:cNvSpPr/>
          <p:nvPr/>
        </p:nvSpPr>
        <p:spPr>
          <a:xfrm>
            <a:off x="3084975" y="3363900"/>
            <a:ext cx="1219500" cy="369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09" name="Google Shape;2109;p159"/>
          <p:cNvCxnSpPr>
            <a:endCxn id="2108" idx="7"/>
          </p:cNvCxnSpPr>
          <p:nvPr/>
        </p:nvCxnSpPr>
        <p:spPr>
          <a:xfrm flipH="1">
            <a:off x="4125883" y="2188583"/>
            <a:ext cx="1760700" cy="1229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10" name="Google Shape;2110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600" y="2120650"/>
            <a:ext cx="1889511" cy="2361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160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6" name="Google Shape;2116;p160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117" name="Google Shape;2117;p160"/>
          <p:cNvSpPr txBox="1"/>
          <p:nvPr/>
        </p:nvSpPr>
        <p:spPr>
          <a:xfrm>
            <a:off x="3389075" y="149882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En “Id Matrimonio” aparecerá el matrimonio a agregar que previamente asignó el Área I. Agregarlo y listo, debe aparecer para junto con los demás integrantes para ser evaluado.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118" name="Google Shape;2118;p160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Actualización de Equipo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9" name="Google Shape;2119;p160"/>
          <p:cNvSpPr txBox="1"/>
          <p:nvPr/>
        </p:nvSpPr>
        <p:spPr>
          <a:xfrm>
            <a:off x="2906925" y="2846500"/>
            <a:ext cx="643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pic>
        <p:nvPicPr>
          <p:cNvPr id="2120" name="Google Shape;2120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662" y="2801608"/>
            <a:ext cx="7582724" cy="2664819"/>
          </a:xfrm>
          <a:prstGeom prst="rect">
            <a:avLst/>
          </a:prstGeom>
          <a:noFill/>
          <a:ln>
            <a:noFill/>
          </a:ln>
        </p:spPr>
      </p:pic>
      <p:sp>
        <p:nvSpPr>
          <p:cNvPr id="2121" name="Google Shape;2121;p160"/>
          <p:cNvSpPr/>
          <p:nvPr/>
        </p:nvSpPr>
        <p:spPr>
          <a:xfrm>
            <a:off x="6958700" y="3621375"/>
            <a:ext cx="1683300" cy="5097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22" name="Google Shape;2122;p160"/>
          <p:cNvCxnSpPr>
            <a:endCxn id="2121" idx="1"/>
          </p:cNvCxnSpPr>
          <p:nvPr/>
        </p:nvCxnSpPr>
        <p:spPr>
          <a:xfrm>
            <a:off x="6530214" y="2270419"/>
            <a:ext cx="675000" cy="1425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23" name="Google Shape;2123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600" y="2120650"/>
            <a:ext cx="1889511" cy="2361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161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9" name="Google Shape;2129;p161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130" name="Google Shape;2130;p161"/>
          <p:cNvSpPr txBox="1"/>
          <p:nvPr/>
        </p:nvSpPr>
        <p:spPr>
          <a:xfrm>
            <a:off x="2780775" y="1450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Seleccionar “Evaluar Equiperos S05”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131" name="Google Shape;2131;p161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Evaluación de Equiperos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2" name="Google Shape;2132;p16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775" y="3294775"/>
            <a:ext cx="9106429" cy="3005610"/>
          </a:xfrm>
          <a:prstGeom prst="rect">
            <a:avLst/>
          </a:prstGeom>
          <a:noFill/>
          <a:ln>
            <a:noFill/>
          </a:ln>
        </p:spPr>
      </p:pic>
      <p:sp>
        <p:nvSpPr>
          <p:cNvPr id="2133" name="Google Shape;2133;p161"/>
          <p:cNvSpPr txBox="1"/>
          <p:nvPr/>
        </p:nvSpPr>
        <p:spPr>
          <a:xfrm>
            <a:off x="2968300" y="2056738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Luego aparecerá la tabla con todos los temas y entar a editar el tema que se vaya a evaluar: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134" name="Google Shape;2134;p161"/>
          <p:cNvSpPr/>
          <p:nvPr/>
        </p:nvSpPr>
        <p:spPr>
          <a:xfrm>
            <a:off x="11141325" y="4107775"/>
            <a:ext cx="538200" cy="3693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35" name="Google Shape;2135;p161"/>
          <p:cNvCxnSpPr>
            <a:endCxn id="2134" idx="1"/>
          </p:cNvCxnSpPr>
          <p:nvPr/>
        </p:nvCxnSpPr>
        <p:spPr>
          <a:xfrm>
            <a:off x="7361243" y="2785458"/>
            <a:ext cx="3858900" cy="1376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36" name="Google Shape;2136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925" y="2212950"/>
            <a:ext cx="1979608" cy="24320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7" name="Google Shape;2137;p161"/>
          <p:cNvCxnSpPr>
            <a:stCxn id="2130" idx="1"/>
          </p:cNvCxnSpPr>
          <p:nvPr/>
        </p:nvCxnSpPr>
        <p:spPr>
          <a:xfrm flipH="1">
            <a:off x="1731975" y="1635300"/>
            <a:ext cx="1048800" cy="1255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p162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3" name="Google Shape;2143;p162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144" name="Google Shape;2144;p162"/>
          <p:cNvSpPr txBox="1"/>
          <p:nvPr/>
        </p:nvSpPr>
        <p:spPr>
          <a:xfrm>
            <a:off x="2780775" y="1450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Ingresar los datos de la reunión que se solicitan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145" name="Google Shape;2145;p162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Evaluación de Equiperos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6" name="Google Shape;2146;p16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450" y="1903475"/>
            <a:ext cx="6078450" cy="420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" name="Google Shape;2147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925" y="2212950"/>
            <a:ext cx="1979608" cy="2432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163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3" name="Google Shape;2153;p163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154" name="Google Shape;2154;p163"/>
          <p:cNvSpPr txBox="1"/>
          <p:nvPr/>
        </p:nvSpPr>
        <p:spPr>
          <a:xfrm>
            <a:off x="2780775" y="1450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Evaluar a los promotores de acuerdo a la escala conocida: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155" name="Google Shape;2155;p163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Evaluación de Equiperos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6" name="Google Shape;2156;p163"/>
          <p:cNvSpPr/>
          <p:nvPr/>
        </p:nvSpPr>
        <p:spPr>
          <a:xfrm rot="-5400000">
            <a:off x="6793775" y="228275"/>
            <a:ext cx="514800" cy="5208000"/>
          </a:xfrm>
          <a:prstGeom prst="rightBrace">
            <a:avLst>
              <a:gd name="adj1" fmla="val 50000"/>
              <a:gd name="adj2" fmla="val 50209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57" name="Google Shape;2157;p163"/>
          <p:cNvCxnSpPr>
            <a:endCxn id="2156" idx="1"/>
          </p:cNvCxnSpPr>
          <p:nvPr/>
        </p:nvCxnSpPr>
        <p:spPr>
          <a:xfrm>
            <a:off x="6579360" y="1860875"/>
            <a:ext cx="482700" cy="71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8" name="Google Shape;2158;p163"/>
          <p:cNvSpPr txBox="1"/>
          <p:nvPr/>
        </p:nvSpPr>
        <p:spPr>
          <a:xfrm>
            <a:off x="4003412" y="4323225"/>
            <a:ext cx="480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5) Presionar “Guardar Calificaciones”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2159" name="Google Shape;2159;p163"/>
          <p:cNvCxnSpPr/>
          <p:nvPr/>
        </p:nvCxnSpPr>
        <p:spPr>
          <a:xfrm rot="10800000" flipH="1">
            <a:off x="7829350" y="3967175"/>
            <a:ext cx="1170300" cy="468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60" name="Google Shape;2160;p163"/>
          <p:cNvSpPr txBox="1"/>
          <p:nvPr/>
        </p:nvSpPr>
        <p:spPr>
          <a:xfrm>
            <a:off x="4003412" y="4955450"/>
            <a:ext cx="480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6) Presionar “Actualizar”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2161" name="Google Shape;2161;p163"/>
          <p:cNvCxnSpPr>
            <a:stCxn id="2160" idx="2"/>
          </p:cNvCxnSpPr>
          <p:nvPr/>
        </p:nvCxnSpPr>
        <p:spPr>
          <a:xfrm>
            <a:off x="6404612" y="5324750"/>
            <a:ext cx="722700" cy="573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162" name="Google Shape;2162;p163"/>
          <p:cNvGrpSpPr/>
          <p:nvPr/>
        </p:nvGrpSpPr>
        <p:grpSpPr>
          <a:xfrm>
            <a:off x="3223237" y="1860875"/>
            <a:ext cx="7090677" cy="4294151"/>
            <a:chOff x="3223237" y="1860875"/>
            <a:chExt cx="7090677" cy="4294151"/>
          </a:xfrm>
        </p:grpSpPr>
        <p:pic>
          <p:nvPicPr>
            <p:cNvPr id="2163" name="Google Shape;2163;p163"/>
            <p:cNvPicPr preferRelativeResize="0"/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3237" y="1860875"/>
              <a:ext cx="7090677" cy="4294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4" name="Google Shape;2164;p163"/>
            <p:cNvSpPr/>
            <p:nvPr/>
          </p:nvSpPr>
          <p:spPr>
            <a:xfrm>
              <a:off x="3546025" y="3136425"/>
              <a:ext cx="1041600" cy="1011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65" name="Google Shape;2165;p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925" y="2212950"/>
            <a:ext cx="1979608" cy="2432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338" name="Google Shape;338;p38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8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340" name="Google Shape;340;p38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8"/>
          <p:cNvSpPr txBox="1"/>
          <p:nvPr/>
        </p:nvSpPr>
        <p:spPr>
          <a:xfrm>
            <a:off x="666641" y="1794468"/>
            <a:ext cx="34539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 de Filtros</a:t>
            </a:r>
            <a:endParaRPr/>
          </a:p>
        </p:txBody>
      </p:sp>
      <p:pic>
        <p:nvPicPr>
          <p:cNvPr id="342" name="Google Shape;34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5402" y="2326176"/>
            <a:ext cx="9464442" cy="2205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8"/>
          <p:cNvSpPr txBox="1"/>
          <p:nvPr/>
        </p:nvSpPr>
        <p:spPr>
          <a:xfrm>
            <a:off x="1067029" y="4743921"/>
            <a:ext cx="95028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las consultas de información o reportes, en la parte superior aparece esta área para poder filtrar por Diócesis, Sector, Rol y Nivel según sea el caso y de acuerdo a los permisos de nuestro rol</a:t>
            </a: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p16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1" name="Google Shape;2171;p164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172" name="Google Shape;2172;p164"/>
          <p:cNvSpPr txBox="1"/>
          <p:nvPr/>
        </p:nvSpPr>
        <p:spPr>
          <a:xfrm>
            <a:off x="2780775" y="1450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5) Al finalizar, cambiar el Estado del Reporte a “Registrado en Sistema y “Sí” en listo para imprimir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173" name="Google Shape;2173;p164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Evaluación de Equiperos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4" name="Google Shape;2174;p164"/>
          <p:cNvSpPr txBox="1"/>
          <p:nvPr/>
        </p:nvSpPr>
        <p:spPr>
          <a:xfrm>
            <a:off x="2657551" y="5255650"/>
            <a:ext cx="707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6) Presionar “Reporte S-05” para visualizar el reporte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175" name="Google Shape;2175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25" y="2212950"/>
            <a:ext cx="1979608" cy="243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" name="Google Shape;2176;p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1600" y="2582392"/>
            <a:ext cx="8856132" cy="2158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7" name="Google Shape;2177;p164"/>
          <p:cNvCxnSpPr/>
          <p:nvPr/>
        </p:nvCxnSpPr>
        <p:spPr>
          <a:xfrm>
            <a:off x="3347075" y="2200175"/>
            <a:ext cx="1860900" cy="1778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78" name="Google Shape;2178;p164"/>
          <p:cNvCxnSpPr/>
          <p:nvPr/>
        </p:nvCxnSpPr>
        <p:spPr>
          <a:xfrm>
            <a:off x="6167525" y="2141650"/>
            <a:ext cx="2609700" cy="1814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79" name="Google Shape;2179;p164"/>
          <p:cNvCxnSpPr/>
          <p:nvPr/>
        </p:nvCxnSpPr>
        <p:spPr>
          <a:xfrm rot="10800000" flipH="1">
            <a:off x="7432575" y="4154650"/>
            <a:ext cx="2362800" cy="1101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p165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5" name="Google Shape;2185;p165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186" name="Google Shape;2186;p165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Evaluación de Equiperos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7" name="Google Shape;2187;p165"/>
          <p:cNvSpPr txBox="1"/>
          <p:nvPr/>
        </p:nvSpPr>
        <p:spPr>
          <a:xfrm>
            <a:off x="3488451" y="1450650"/>
            <a:ext cx="707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Reporte S-05 Generado: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188" name="Google Shape;2188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25" y="2212950"/>
            <a:ext cx="1979608" cy="243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9" name="Google Shape;2189;p16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076" y="1950902"/>
            <a:ext cx="7632796" cy="431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Google Shape;2194;p166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5" name="Google Shape;2195;p166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196" name="Google Shape;2196;p166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Evaluación de Equiperos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7" name="Google Shape;2197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25" y="2212950"/>
            <a:ext cx="1979608" cy="2432090"/>
          </a:xfrm>
          <a:prstGeom prst="rect">
            <a:avLst/>
          </a:prstGeom>
          <a:noFill/>
          <a:ln>
            <a:noFill/>
          </a:ln>
        </p:spPr>
      </p:pic>
      <p:sp>
        <p:nvSpPr>
          <p:cNvPr id="2198" name="Google Shape;2198;p166"/>
          <p:cNvSpPr/>
          <p:nvPr/>
        </p:nvSpPr>
        <p:spPr>
          <a:xfrm>
            <a:off x="3159850" y="3003450"/>
            <a:ext cx="461700" cy="4617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p166"/>
          <p:cNvSpPr/>
          <p:nvPr/>
        </p:nvSpPr>
        <p:spPr>
          <a:xfrm>
            <a:off x="3159850" y="3907800"/>
            <a:ext cx="461700" cy="4617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166"/>
          <p:cNvSpPr/>
          <p:nvPr/>
        </p:nvSpPr>
        <p:spPr>
          <a:xfrm>
            <a:off x="3159850" y="4835550"/>
            <a:ext cx="461700" cy="4617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166"/>
          <p:cNvSpPr txBox="1"/>
          <p:nvPr/>
        </p:nvSpPr>
        <p:spPr>
          <a:xfrm>
            <a:off x="3885450" y="2922600"/>
            <a:ext cx="764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Evaluación del Tema aun realizada. S-05 aun no generado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2" name="Google Shape;2202;p166"/>
          <p:cNvSpPr txBox="1"/>
          <p:nvPr/>
        </p:nvSpPr>
        <p:spPr>
          <a:xfrm>
            <a:off x="3991025" y="3847425"/>
            <a:ext cx="764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Evaluación del Tema en proceso y no listo para imprimir S-05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3" name="Google Shape;2203;p166"/>
          <p:cNvSpPr txBox="1"/>
          <p:nvPr/>
        </p:nvSpPr>
        <p:spPr>
          <a:xfrm>
            <a:off x="3991025" y="4772250"/>
            <a:ext cx="764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Evaluación del Tema Listo y formato S-05 listo para imprimirse.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4" name="Google Shape;2204;p166"/>
          <p:cNvSpPr txBox="1"/>
          <p:nvPr/>
        </p:nvSpPr>
        <p:spPr>
          <a:xfrm>
            <a:off x="3219301" y="2042400"/>
            <a:ext cx="707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Código de Colores en las evaluaciones S-05</a:t>
            </a:r>
            <a:endParaRPr sz="1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67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0" name="Google Shape;2210;p167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211" name="Google Shape;2211;p167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Reporte de Baja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2" name="Google Shape;2212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25" y="2052163"/>
            <a:ext cx="2332850" cy="290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13" name="Google Shape;2213;p167"/>
          <p:cNvSpPr txBox="1"/>
          <p:nvPr/>
        </p:nvSpPr>
        <p:spPr>
          <a:xfrm>
            <a:off x="3101325" y="2001225"/>
            <a:ext cx="72207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arenR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El Promotor en un una reunión zonal le indica de una posible baja para que el zonal platique con el equipero e intente rescatarlo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arenR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Si no se puede rescatar </a:t>
            </a: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 Promotor Zonal </a:t>
            </a: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cambia el Estatus del Equipero a </a:t>
            </a: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“Posible Baja”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arenR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El Promotor Presiona “Reporte de Baja” en su menu.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arenR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Le aparecerá solo el matrimonio que el </a:t>
            </a: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Promotor Zonal</a:t>
            </a: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 cambio a </a:t>
            </a: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“Posible Baja”</a:t>
            </a: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 como se muestra a continuación: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14" name="Google Shape;2214;p167"/>
          <p:cNvCxnSpPr/>
          <p:nvPr/>
        </p:nvCxnSpPr>
        <p:spPr>
          <a:xfrm rot="10800000">
            <a:off x="1802350" y="3089650"/>
            <a:ext cx="1404300" cy="175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215" name="Google Shape;2215;p16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325" y="4216929"/>
            <a:ext cx="8203068" cy="12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6" name="Google Shape;2216;p167"/>
          <p:cNvSpPr txBox="1"/>
          <p:nvPr/>
        </p:nvSpPr>
        <p:spPr>
          <a:xfrm>
            <a:off x="3493775" y="1450650"/>
            <a:ext cx="50790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Procedimiento de Baja en BDW: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p168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2" name="Google Shape;2222;p168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223" name="Google Shape;2223;p168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Reporte de Baja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4" name="Google Shape;2224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25" y="2052163"/>
            <a:ext cx="2332850" cy="290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25" name="Google Shape;2225;p168"/>
          <p:cNvSpPr txBox="1"/>
          <p:nvPr/>
        </p:nvSpPr>
        <p:spPr>
          <a:xfrm>
            <a:off x="3101325" y="2001225"/>
            <a:ext cx="7220700" cy="22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arenR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El Promotor en un una reunión zonal le indica de una posible baja para que el zonal platique con el equipero e intente rescatarlo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arenR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Si no se puede rescatar </a:t>
            </a: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 Promotor Zonal </a:t>
            </a: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cambia el Estatus del Equipero a </a:t>
            </a: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“Posible Baja”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arenR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El Promotor Presiona “Reporte de Baja” en su menu.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arenR"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Le aparecerá solo el matrimonio que el </a:t>
            </a: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Promotor Zonal</a:t>
            </a: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 cambio a </a:t>
            </a: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“Posible Baja”</a:t>
            </a: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 como se muestra a continuación: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26" name="Google Shape;2226;p168"/>
          <p:cNvCxnSpPr/>
          <p:nvPr/>
        </p:nvCxnSpPr>
        <p:spPr>
          <a:xfrm rot="10800000">
            <a:off x="1802350" y="3089650"/>
            <a:ext cx="1404300" cy="175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227" name="Google Shape;2227;p16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325" y="4216929"/>
            <a:ext cx="8203068" cy="12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8" name="Google Shape;2228;p168"/>
          <p:cNvSpPr txBox="1"/>
          <p:nvPr/>
        </p:nvSpPr>
        <p:spPr>
          <a:xfrm>
            <a:off x="3493775" y="1450650"/>
            <a:ext cx="50790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Procedimiento de Baja en BDW: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9" name="Google Shape;2229;p168"/>
          <p:cNvSpPr txBox="1"/>
          <p:nvPr/>
        </p:nvSpPr>
        <p:spPr>
          <a:xfrm>
            <a:off x="3276875" y="5547500"/>
            <a:ext cx="315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5) Presionar en “Editar”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30" name="Google Shape;2230;p168"/>
          <p:cNvCxnSpPr>
            <a:stCxn id="2229" idx="3"/>
          </p:cNvCxnSpPr>
          <p:nvPr/>
        </p:nvCxnSpPr>
        <p:spPr>
          <a:xfrm rot="10800000" flipH="1">
            <a:off x="6436775" y="5219450"/>
            <a:ext cx="4353600" cy="558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p169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6" name="Google Shape;2236;p169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237" name="Google Shape;2237;p169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Reporte de Baja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8" name="Google Shape;2238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25" y="2052163"/>
            <a:ext cx="2332850" cy="290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39" name="Google Shape;2239;p169"/>
          <p:cNvSpPr txBox="1"/>
          <p:nvPr/>
        </p:nvSpPr>
        <p:spPr>
          <a:xfrm>
            <a:off x="3493775" y="1187025"/>
            <a:ext cx="65826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6) Cambiar el estatus de “Posible Baja” a “Baja”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0" name="Google Shape;2240;p16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700" y="1866225"/>
            <a:ext cx="7286146" cy="4381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p170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6" name="Google Shape;2246;p170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247" name="Google Shape;2247;p170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Reporte de Baja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8" name="Google Shape;2248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25" y="2052163"/>
            <a:ext cx="2332850" cy="290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49" name="Google Shape;2249;p170"/>
          <p:cNvSpPr txBox="1"/>
          <p:nvPr/>
        </p:nvSpPr>
        <p:spPr>
          <a:xfrm>
            <a:off x="3493775" y="1187025"/>
            <a:ext cx="65826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7) Ingresar Motivo y clasificación de Baja: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0" name="Google Shape;2250;p17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700" y="1866225"/>
            <a:ext cx="7286146" cy="4381264"/>
          </a:xfrm>
          <a:prstGeom prst="rect">
            <a:avLst/>
          </a:prstGeom>
          <a:noFill/>
          <a:ln>
            <a:noFill/>
          </a:ln>
        </p:spPr>
      </p:pic>
      <p:sp>
        <p:nvSpPr>
          <p:cNvPr id="2251" name="Google Shape;2251;p170"/>
          <p:cNvSpPr/>
          <p:nvPr/>
        </p:nvSpPr>
        <p:spPr>
          <a:xfrm>
            <a:off x="4412050" y="4037575"/>
            <a:ext cx="4622700" cy="1111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170"/>
          <p:cNvSpPr/>
          <p:nvPr/>
        </p:nvSpPr>
        <p:spPr>
          <a:xfrm>
            <a:off x="4505675" y="5441925"/>
            <a:ext cx="2621400" cy="461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p171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8" name="Google Shape;2258;p171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259" name="Google Shape;2259;p171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Reporte de Baja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0" name="Google Shape;2260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25" y="2052163"/>
            <a:ext cx="2332850" cy="290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61" name="Google Shape;2261;p171"/>
          <p:cNvSpPr txBox="1"/>
          <p:nvPr/>
        </p:nvSpPr>
        <p:spPr>
          <a:xfrm>
            <a:off x="3493775" y="1187025"/>
            <a:ext cx="74604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8) Presionar en “Actualizar Membresía” para que se registre la baja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2" name="Google Shape;2262;p17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700" y="1866225"/>
            <a:ext cx="7286146" cy="4381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172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8" name="Google Shape;2268;p172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269" name="Google Shape;2269;p172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Reporte de Baja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0" name="Google Shape;2270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25" y="2052163"/>
            <a:ext cx="2332850" cy="290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1" name="Google Shape;2271;p17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000" y="2504704"/>
            <a:ext cx="8203068" cy="12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2" name="Google Shape;2272;p172"/>
          <p:cNvSpPr txBox="1"/>
          <p:nvPr/>
        </p:nvSpPr>
        <p:spPr>
          <a:xfrm>
            <a:off x="3493775" y="1450650"/>
            <a:ext cx="50790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9) Entrar de nuevo a “Editar”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73" name="Google Shape;2273;p172"/>
          <p:cNvCxnSpPr>
            <a:stCxn id="2272" idx="2"/>
          </p:cNvCxnSpPr>
          <p:nvPr/>
        </p:nvCxnSpPr>
        <p:spPr>
          <a:xfrm>
            <a:off x="6033275" y="1977450"/>
            <a:ext cx="4757100" cy="1533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p173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9" name="Google Shape;2279;p173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280" name="Google Shape;2280;p173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Reporte de Baja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1" name="Google Shape;2281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25" y="2052163"/>
            <a:ext cx="2332850" cy="290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82" name="Google Shape;2282;p173"/>
          <p:cNvSpPr txBox="1"/>
          <p:nvPr/>
        </p:nvSpPr>
        <p:spPr>
          <a:xfrm>
            <a:off x="3493775" y="1187025"/>
            <a:ext cx="74604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10) Presionar en Reporte S-07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3" name="Google Shape;2283;p17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700" y="1866225"/>
            <a:ext cx="7286146" cy="4381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349" name="Google Shape;349;p39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9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351" name="Google Shape;351;p39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9"/>
          <p:cNvSpPr txBox="1"/>
          <p:nvPr/>
        </p:nvSpPr>
        <p:spPr>
          <a:xfrm>
            <a:off x="666641" y="1794468"/>
            <a:ext cx="74472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y 3) Reporte de Capacitaciones y Momentos Fuertes</a:t>
            </a:r>
            <a:endParaRPr/>
          </a:p>
        </p:txBody>
      </p:sp>
      <p:sp>
        <p:nvSpPr>
          <p:cNvPr id="353" name="Google Shape;353;p39"/>
          <p:cNvSpPr/>
          <p:nvPr/>
        </p:nvSpPr>
        <p:spPr>
          <a:xfrm>
            <a:off x="6982111" y="3492744"/>
            <a:ext cx="2475756" cy="5159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641" y="2409516"/>
            <a:ext cx="9105900" cy="22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9"/>
          <p:cNvSpPr/>
          <p:nvPr/>
        </p:nvSpPr>
        <p:spPr>
          <a:xfrm>
            <a:off x="2222093" y="2976844"/>
            <a:ext cx="8183548" cy="1031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p17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9" name="Google Shape;2289;p174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290" name="Google Shape;2290;p174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Reporte de Baja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1" name="Google Shape;2291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25" y="2052163"/>
            <a:ext cx="2332850" cy="290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92" name="Google Shape;2292;p174"/>
          <p:cNvSpPr txBox="1"/>
          <p:nvPr/>
        </p:nvSpPr>
        <p:spPr>
          <a:xfrm>
            <a:off x="3493775" y="1187025"/>
            <a:ext cx="74604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11) Reporte S-07, generado: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3" name="Google Shape;2293;p17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375" y="1866225"/>
            <a:ext cx="9273227" cy="4138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p175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9" name="Google Shape;2299;p175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300" name="Google Shape;2300;p175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IV) Resumen de Evaluaciones S-05 y S-09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1" name="Google Shape;2301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0"/>
            <a:ext cx="2461575" cy="2302764"/>
          </a:xfrm>
          <a:prstGeom prst="rect">
            <a:avLst/>
          </a:prstGeom>
          <a:noFill/>
          <a:ln>
            <a:noFill/>
          </a:ln>
        </p:spPr>
      </p:pic>
      <p:sp>
        <p:nvSpPr>
          <p:cNvPr id="2302" name="Google Shape;2302;p175"/>
          <p:cNvSpPr txBox="1"/>
          <p:nvPr/>
        </p:nvSpPr>
        <p:spPr>
          <a:xfrm>
            <a:off x="2827625" y="1603050"/>
            <a:ext cx="671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Presionar en “Resumen Evaluaciones S-05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303" name="Google Shape;2303;p175"/>
          <p:cNvSpPr/>
          <p:nvPr/>
        </p:nvSpPr>
        <p:spPr>
          <a:xfrm>
            <a:off x="207525" y="2489950"/>
            <a:ext cx="1983900" cy="3042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4" name="Google Shape;2304;p175"/>
          <p:cNvCxnSpPr>
            <a:endCxn id="2303" idx="7"/>
          </p:cNvCxnSpPr>
          <p:nvPr/>
        </p:nvCxnSpPr>
        <p:spPr>
          <a:xfrm flipH="1">
            <a:off x="1900890" y="1919199"/>
            <a:ext cx="1200300" cy="615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5" name="Google Shape;2305;p175"/>
          <p:cNvSpPr txBox="1"/>
          <p:nvPr/>
        </p:nvSpPr>
        <p:spPr>
          <a:xfrm>
            <a:off x="3101200" y="2370688"/>
            <a:ext cx="671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Ahí se mostrará el equipo con sus evaluaciones:</a:t>
            </a:r>
            <a:endParaRPr sz="1900">
              <a:solidFill>
                <a:srgbClr val="FF0000"/>
              </a:solidFill>
            </a:endParaRPr>
          </a:p>
        </p:txBody>
      </p:sp>
      <p:grpSp>
        <p:nvGrpSpPr>
          <p:cNvPr id="2306" name="Google Shape;2306;p175"/>
          <p:cNvGrpSpPr/>
          <p:nvPr/>
        </p:nvGrpSpPr>
        <p:grpSpPr>
          <a:xfrm>
            <a:off x="3012875" y="3138336"/>
            <a:ext cx="8678523" cy="1046625"/>
            <a:chOff x="3012875" y="3138336"/>
            <a:chExt cx="8678523" cy="1046625"/>
          </a:xfrm>
        </p:grpSpPr>
        <p:pic>
          <p:nvPicPr>
            <p:cNvPr id="2307" name="Google Shape;2307;p175"/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2875" y="3138336"/>
              <a:ext cx="8678523" cy="104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8" name="Google Shape;2308;p175"/>
            <p:cNvSpPr/>
            <p:nvPr/>
          </p:nvSpPr>
          <p:spPr>
            <a:xfrm>
              <a:off x="4341850" y="3499225"/>
              <a:ext cx="1369200" cy="61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Google Shape;2313;p176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4" name="Google Shape;2314;p176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315" name="Google Shape;2315;p176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IV) Resumen de Evaluaciones S-05 y S-09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6" name="Google Shape;2316;p176"/>
          <p:cNvSpPr txBox="1"/>
          <p:nvPr/>
        </p:nvSpPr>
        <p:spPr>
          <a:xfrm>
            <a:off x="3101200" y="1603075"/>
            <a:ext cx="671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92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 se desea visualizar el formato de asistencias, presionar en “Formato asistencia S09”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317" name="Google Shape;2317;p176"/>
          <p:cNvSpPr txBox="1"/>
          <p:nvPr/>
        </p:nvSpPr>
        <p:spPr>
          <a:xfrm>
            <a:off x="3218225" y="2546238"/>
            <a:ext cx="671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Ahí se mostrará el formato con las asistencias: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318" name="Google Shape;2318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525" y="1843600"/>
            <a:ext cx="2708075" cy="2645677"/>
          </a:xfrm>
          <a:prstGeom prst="rect">
            <a:avLst/>
          </a:prstGeom>
          <a:noFill/>
          <a:ln>
            <a:noFill/>
          </a:ln>
        </p:spPr>
      </p:pic>
      <p:sp>
        <p:nvSpPr>
          <p:cNvPr id="2319" name="Google Shape;2319;p176"/>
          <p:cNvSpPr/>
          <p:nvPr/>
        </p:nvSpPr>
        <p:spPr>
          <a:xfrm>
            <a:off x="328275" y="3138325"/>
            <a:ext cx="1983900" cy="3042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20" name="Google Shape;2320;p176"/>
          <p:cNvCxnSpPr>
            <a:endCxn id="2319" idx="7"/>
          </p:cNvCxnSpPr>
          <p:nvPr/>
        </p:nvCxnSpPr>
        <p:spPr>
          <a:xfrm flipH="1">
            <a:off x="2021640" y="2012874"/>
            <a:ext cx="1313700" cy="1170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321" name="Google Shape;2321;p17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125" y="3067938"/>
            <a:ext cx="6559554" cy="3179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Google Shape;2326;p177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7" name="Google Shape;2327;p177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328" name="Google Shape;2328;p177"/>
          <p:cNvSpPr txBox="1"/>
          <p:nvPr/>
        </p:nvSpPr>
        <p:spPr>
          <a:xfrm>
            <a:off x="3096750" y="169640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Presionar en “Control de ofrendas”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329" name="Google Shape;2329;p177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V) Control de Ofrendas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0" name="Google Shape;2330;p177"/>
          <p:cNvSpPr txBox="1"/>
          <p:nvPr/>
        </p:nvSpPr>
        <p:spPr>
          <a:xfrm>
            <a:off x="3651375" y="223497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Luego se pueden ver las ofrendas que llegaron al MRA-III y lo que capturó:</a:t>
            </a:r>
            <a:endParaRPr sz="1900">
              <a:solidFill>
                <a:srgbClr val="FF0000"/>
              </a:solidFill>
            </a:endParaRPr>
          </a:p>
        </p:txBody>
      </p:sp>
      <p:grpSp>
        <p:nvGrpSpPr>
          <p:cNvPr id="2331" name="Google Shape;2331;p177"/>
          <p:cNvGrpSpPr/>
          <p:nvPr/>
        </p:nvGrpSpPr>
        <p:grpSpPr>
          <a:xfrm>
            <a:off x="3538800" y="3014257"/>
            <a:ext cx="7982524" cy="2885345"/>
            <a:chOff x="3538800" y="3014257"/>
            <a:chExt cx="7982524" cy="2885345"/>
          </a:xfrm>
        </p:grpSpPr>
        <p:pic>
          <p:nvPicPr>
            <p:cNvPr id="2332" name="Google Shape;2332;p177"/>
            <p:cNvPicPr preferRelativeResize="0"/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8800" y="3014257"/>
              <a:ext cx="7982524" cy="28853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3" name="Google Shape;2333;p177"/>
            <p:cNvSpPr/>
            <p:nvPr/>
          </p:nvSpPr>
          <p:spPr>
            <a:xfrm>
              <a:off x="4669525" y="3440700"/>
              <a:ext cx="1006500" cy="2458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34" name="Google Shape;2334;p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700" y="2369538"/>
            <a:ext cx="2749706" cy="25842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5" name="Google Shape;2335;p177"/>
          <p:cNvCxnSpPr/>
          <p:nvPr/>
        </p:nvCxnSpPr>
        <p:spPr>
          <a:xfrm flipH="1">
            <a:off x="1825800" y="2165075"/>
            <a:ext cx="1556400" cy="1509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178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1" name="Google Shape;2341;p178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342" name="Google Shape;2342;p178"/>
          <p:cNvSpPr txBox="1"/>
          <p:nvPr/>
        </p:nvSpPr>
        <p:spPr>
          <a:xfrm>
            <a:off x="2968025" y="156767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Presionar en “Equiperos”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343" name="Google Shape;2343;p178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VI) Subir Foto para credencial del Equipero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4" name="Google Shape;2344;p178"/>
          <p:cNvSpPr txBox="1"/>
          <p:nvPr/>
        </p:nvSpPr>
        <p:spPr>
          <a:xfrm>
            <a:off x="3054525" y="232860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Luego te mostrará el listado de tus equiperos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345" name="Google Shape;2345;p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75" y="2093913"/>
            <a:ext cx="2554375" cy="31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6" name="Google Shape;2346;p17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13" y="3499113"/>
            <a:ext cx="9081873" cy="19643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7" name="Google Shape;2347;p178"/>
          <p:cNvCxnSpPr>
            <a:stCxn id="2342" idx="1"/>
          </p:cNvCxnSpPr>
          <p:nvPr/>
        </p:nvCxnSpPr>
        <p:spPr>
          <a:xfrm flipH="1">
            <a:off x="1205525" y="1752325"/>
            <a:ext cx="1762500" cy="1021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48" name="Google Shape;2348;p178"/>
          <p:cNvSpPr txBox="1"/>
          <p:nvPr/>
        </p:nvSpPr>
        <p:spPr>
          <a:xfrm>
            <a:off x="3160125" y="2913863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Presionar en “Editar”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2349" name="Google Shape;2349;p178"/>
          <p:cNvCxnSpPr/>
          <p:nvPr/>
        </p:nvCxnSpPr>
        <p:spPr>
          <a:xfrm>
            <a:off x="5910050" y="3194950"/>
            <a:ext cx="5102400" cy="1018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50" name="Google Shape;2350;p178"/>
          <p:cNvSpPr/>
          <p:nvPr/>
        </p:nvSpPr>
        <p:spPr>
          <a:xfrm>
            <a:off x="10720025" y="4014150"/>
            <a:ext cx="702300" cy="514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Google Shape;2355;p179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6" name="Google Shape;2356;p179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357" name="Google Shape;2357;p179"/>
          <p:cNvSpPr txBox="1"/>
          <p:nvPr/>
        </p:nvSpPr>
        <p:spPr>
          <a:xfrm>
            <a:off x="2968025" y="156767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Ir a la sección de “Nombres de EL y ELLA”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358" name="Google Shape;2358;p179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VI) Subir Foto para credencial del Equipero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9" name="Google Shape;2359;p179"/>
          <p:cNvSpPr txBox="1"/>
          <p:nvPr/>
        </p:nvSpPr>
        <p:spPr>
          <a:xfrm>
            <a:off x="3054525" y="232860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5) Presionar sobre la imagen de Foto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360" name="Google Shape;2360;p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75" y="2093913"/>
            <a:ext cx="2554375" cy="31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1" name="Google Shape;2361;p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4050" y="2925925"/>
            <a:ext cx="9215549" cy="19412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2" name="Google Shape;2362;p179"/>
          <p:cNvCxnSpPr/>
          <p:nvPr/>
        </p:nvCxnSpPr>
        <p:spPr>
          <a:xfrm>
            <a:off x="7724025" y="2621500"/>
            <a:ext cx="3955800" cy="1380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180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8" name="Google Shape;2368;p180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369" name="Google Shape;2369;p180"/>
          <p:cNvSpPr txBox="1"/>
          <p:nvPr/>
        </p:nvSpPr>
        <p:spPr>
          <a:xfrm>
            <a:off x="2968025" y="156767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6) Cuando se abre un recuadro, seleccionar “Cambiar”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370" name="Google Shape;2370;p180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VI) Subir Foto para credencial del Equipero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1" name="Google Shape;2371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75" y="2093913"/>
            <a:ext cx="2554375" cy="31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2" name="Google Shape;2372;p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7850" y="2644898"/>
            <a:ext cx="3215249" cy="3427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3" name="Google Shape;2373;p180"/>
          <p:cNvCxnSpPr/>
          <p:nvPr/>
        </p:nvCxnSpPr>
        <p:spPr>
          <a:xfrm flipH="1">
            <a:off x="5956750" y="2001225"/>
            <a:ext cx="1896000" cy="2586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74" name="Google Shape;2374;p180"/>
          <p:cNvSpPr/>
          <p:nvPr/>
        </p:nvSpPr>
        <p:spPr>
          <a:xfrm>
            <a:off x="5196175" y="4388650"/>
            <a:ext cx="1100100" cy="461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Google Shape;2379;p181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0" name="Google Shape;2380;p181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381" name="Google Shape;2381;p181"/>
          <p:cNvSpPr txBox="1"/>
          <p:nvPr/>
        </p:nvSpPr>
        <p:spPr>
          <a:xfrm>
            <a:off x="2968025" y="156767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7) Seleccionar la foto previamente tomada desde el explorador de archivos de tu computadora: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382" name="Google Shape;2382;p181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VI) Subir Foto para credencial del Equipero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3" name="Google Shape;2383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75" y="2093913"/>
            <a:ext cx="2554375" cy="31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4" name="Google Shape;2384;p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4075" y="2483709"/>
            <a:ext cx="8449213" cy="313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Google Shape;2389;p182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0" name="Google Shape;2390;p182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391" name="Google Shape;2391;p182"/>
          <p:cNvSpPr txBox="1"/>
          <p:nvPr/>
        </p:nvSpPr>
        <p:spPr>
          <a:xfrm>
            <a:off x="2968025" y="156767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8) Y listo, las fotos de los equiperos están guardadas para sus credenciales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392" name="Google Shape;2392;p182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VI) Subir Foto para credencial del Equipero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3" name="Google Shape;2393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75" y="2093913"/>
            <a:ext cx="2554375" cy="31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4" name="Google Shape;2394;p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4050" y="2663175"/>
            <a:ext cx="9215549" cy="18890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5" name="Google Shape;2395;p182"/>
          <p:cNvCxnSpPr/>
          <p:nvPr/>
        </p:nvCxnSpPr>
        <p:spPr>
          <a:xfrm>
            <a:off x="4716350" y="2129950"/>
            <a:ext cx="6530400" cy="1591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96" name="Google Shape;2396;p182"/>
          <p:cNvSpPr/>
          <p:nvPr/>
        </p:nvSpPr>
        <p:spPr>
          <a:xfrm>
            <a:off x="11398800" y="3206650"/>
            <a:ext cx="793200" cy="1420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p183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2" name="Google Shape;2402;p183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403" name="Google Shape;2403;p183"/>
          <p:cNvSpPr txBox="1"/>
          <p:nvPr/>
        </p:nvSpPr>
        <p:spPr>
          <a:xfrm>
            <a:off x="2968025" y="156767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8) Para imprimir el gafete, presionar en “Equiperos”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404" name="Google Shape;2404;p183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VI) Subir Foto para credencial del Equipero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5" name="Google Shape;2405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025" y="1936963"/>
            <a:ext cx="2554375" cy="3135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6" name="Google Shape;2406;p183"/>
          <p:cNvCxnSpPr/>
          <p:nvPr/>
        </p:nvCxnSpPr>
        <p:spPr>
          <a:xfrm flipH="1">
            <a:off x="1240575" y="2001225"/>
            <a:ext cx="2504400" cy="585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407" name="Google Shape;2407;p18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275" y="3079150"/>
            <a:ext cx="9086797" cy="2178564"/>
          </a:xfrm>
          <a:prstGeom prst="rect">
            <a:avLst/>
          </a:prstGeom>
          <a:noFill/>
          <a:ln>
            <a:noFill/>
          </a:ln>
        </p:spPr>
      </p:pic>
      <p:sp>
        <p:nvSpPr>
          <p:cNvPr id="2408" name="Google Shape;2408;p183"/>
          <p:cNvSpPr txBox="1"/>
          <p:nvPr/>
        </p:nvSpPr>
        <p:spPr>
          <a:xfrm>
            <a:off x="3061925" y="2445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9) Presionar en “Credencial”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2409" name="Google Shape;2409;p183"/>
          <p:cNvCxnSpPr/>
          <p:nvPr/>
        </p:nvCxnSpPr>
        <p:spPr>
          <a:xfrm>
            <a:off x="6530325" y="2773625"/>
            <a:ext cx="4599300" cy="866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10" name="Google Shape;2410;p183"/>
          <p:cNvSpPr/>
          <p:nvPr/>
        </p:nvSpPr>
        <p:spPr>
          <a:xfrm>
            <a:off x="11153025" y="3487525"/>
            <a:ext cx="828000" cy="5853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361" name="Google Shape;361;p40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0"/>
          <p:cNvSpPr txBox="1"/>
          <p:nvPr/>
        </p:nvSpPr>
        <p:spPr>
          <a:xfrm>
            <a:off x="545237" y="1097342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363" name="Google Shape;363;p40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0"/>
          <p:cNvSpPr txBox="1"/>
          <p:nvPr/>
        </p:nvSpPr>
        <p:spPr>
          <a:xfrm>
            <a:off x="692012" y="1553774"/>
            <a:ext cx="81948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y 3) Reporte de Capacitaciones y Momentos Fuertes</a:t>
            </a:r>
            <a:endParaRPr/>
          </a:p>
        </p:txBody>
      </p:sp>
      <p:pic>
        <p:nvPicPr>
          <p:cNvPr id="365" name="Google Shape;365;p4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970" y="1993658"/>
            <a:ext cx="8194876" cy="4156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18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6" name="Google Shape;2416;p184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Promotor Equipo</a:t>
            </a:r>
            <a:endParaRPr/>
          </a:p>
        </p:txBody>
      </p:sp>
      <p:sp>
        <p:nvSpPr>
          <p:cNvPr id="2417" name="Google Shape;2417;p184"/>
          <p:cNvSpPr txBox="1"/>
          <p:nvPr/>
        </p:nvSpPr>
        <p:spPr>
          <a:xfrm>
            <a:off x="2968025" y="14506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10) Credencial lista para imprimirse: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418" name="Google Shape;2418;p184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VI) Subir Foto para credencial del Equipero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9" name="Google Shape;2419;p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025" y="1936963"/>
            <a:ext cx="2554375" cy="31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0" name="Google Shape;2420;p18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050" y="1936975"/>
            <a:ext cx="2839100" cy="4158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p185"/>
          <p:cNvSpPr/>
          <p:nvPr/>
        </p:nvSpPr>
        <p:spPr>
          <a:xfrm>
            <a:off x="0" y="0"/>
            <a:ext cx="461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2426" name="Google Shape;2426;p185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7" name="Google Shape;2427;p185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8" name="Google Shape;2428;p185"/>
          <p:cNvGrpSpPr/>
          <p:nvPr/>
        </p:nvGrpSpPr>
        <p:grpSpPr>
          <a:xfrm>
            <a:off x="5030821" y="1036466"/>
            <a:ext cx="4905600" cy="5256719"/>
            <a:chOff x="0" y="146"/>
            <a:chExt cx="4905600" cy="5256719"/>
          </a:xfrm>
        </p:grpSpPr>
        <p:sp>
          <p:nvSpPr>
            <p:cNvPr id="2429" name="Google Shape;2429;p185"/>
            <p:cNvSpPr/>
            <p:nvPr/>
          </p:nvSpPr>
          <p:spPr>
            <a:xfrm>
              <a:off x="0" y="14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85"/>
            <p:cNvSpPr txBox="1"/>
            <p:nvPr/>
          </p:nvSpPr>
          <p:spPr>
            <a:xfrm>
              <a:off x="22708" y="22854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Secretarios de Sector</a:t>
              </a:r>
              <a:endParaRPr/>
            </a:p>
          </p:txBody>
        </p:sp>
        <p:sp>
          <p:nvSpPr>
            <p:cNvPr id="2431" name="Google Shape;2431;p185"/>
            <p:cNvSpPr/>
            <p:nvPr/>
          </p:nvSpPr>
          <p:spPr>
            <a:xfrm>
              <a:off x="0" y="479288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85"/>
            <p:cNvSpPr txBox="1"/>
            <p:nvPr/>
          </p:nvSpPr>
          <p:spPr>
            <a:xfrm>
              <a:off x="22708" y="501996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 de Sector</a:t>
              </a:r>
              <a:endParaRPr/>
            </a:p>
          </p:txBody>
        </p:sp>
        <p:sp>
          <p:nvSpPr>
            <p:cNvPr id="2433" name="Google Shape;2433;p185"/>
            <p:cNvSpPr/>
            <p:nvPr/>
          </p:nvSpPr>
          <p:spPr>
            <a:xfrm>
              <a:off x="0" y="958430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85"/>
            <p:cNvSpPr txBox="1"/>
            <p:nvPr/>
          </p:nvSpPr>
          <p:spPr>
            <a:xfrm>
              <a:off x="22708" y="981138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 de Sector</a:t>
              </a:r>
              <a:endParaRPr/>
            </a:p>
          </p:txBody>
        </p:sp>
        <p:sp>
          <p:nvSpPr>
            <p:cNvPr id="2435" name="Google Shape;2435;p185"/>
            <p:cNvSpPr/>
            <p:nvPr/>
          </p:nvSpPr>
          <p:spPr>
            <a:xfrm>
              <a:off x="0" y="1437572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85"/>
            <p:cNvSpPr txBox="1"/>
            <p:nvPr/>
          </p:nvSpPr>
          <p:spPr>
            <a:xfrm>
              <a:off x="22708" y="1460280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III de Sector</a:t>
              </a:r>
              <a:endParaRPr/>
            </a:p>
          </p:txBody>
        </p:sp>
        <p:sp>
          <p:nvSpPr>
            <p:cNvPr id="2437" name="Google Shape;2437;p185"/>
            <p:cNvSpPr/>
            <p:nvPr/>
          </p:nvSpPr>
          <p:spPr>
            <a:xfrm>
              <a:off x="0" y="1916714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85"/>
            <p:cNvSpPr txBox="1"/>
            <p:nvPr/>
          </p:nvSpPr>
          <p:spPr>
            <a:xfrm>
              <a:off x="22708" y="1939422"/>
              <a:ext cx="4860300" cy="419700"/>
            </a:xfrm>
            <a:prstGeom prst="rect">
              <a:avLst/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IV de Sector</a:t>
              </a:r>
              <a:endParaRPr/>
            </a:p>
          </p:txBody>
        </p:sp>
        <p:sp>
          <p:nvSpPr>
            <p:cNvPr id="2439" name="Google Shape;2439;p185"/>
            <p:cNvSpPr/>
            <p:nvPr/>
          </p:nvSpPr>
          <p:spPr>
            <a:xfrm>
              <a:off x="0" y="239585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85"/>
            <p:cNvSpPr txBox="1"/>
            <p:nvPr/>
          </p:nvSpPr>
          <p:spPr>
            <a:xfrm>
              <a:off x="22708" y="2418564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 de Sector</a:t>
              </a:r>
              <a:endParaRPr/>
            </a:p>
          </p:txBody>
        </p:sp>
        <p:sp>
          <p:nvSpPr>
            <p:cNvPr id="2441" name="Google Shape;2441;p185"/>
            <p:cNvSpPr/>
            <p:nvPr/>
          </p:nvSpPr>
          <p:spPr>
            <a:xfrm>
              <a:off x="0" y="2874997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85"/>
            <p:cNvSpPr txBox="1"/>
            <p:nvPr/>
          </p:nvSpPr>
          <p:spPr>
            <a:xfrm>
              <a:off x="22708" y="2897705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VI de Sector</a:t>
              </a:r>
              <a:endParaRPr/>
            </a:p>
          </p:txBody>
        </p:sp>
        <p:sp>
          <p:nvSpPr>
            <p:cNvPr id="2443" name="Google Shape;2443;p185"/>
            <p:cNvSpPr/>
            <p:nvPr/>
          </p:nvSpPr>
          <p:spPr>
            <a:xfrm>
              <a:off x="0" y="3354139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85"/>
            <p:cNvSpPr txBox="1"/>
            <p:nvPr/>
          </p:nvSpPr>
          <p:spPr>
            <a:xfrm>
              <a:off x="22708" y="3376847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Zona</a:t>
              </a:r>
              <a:endParaRPr/>
            </a:p>
          </p:txBody>
        </p:sp>
        <p:sp>
          <p:nvSpPr>
            <p:cNvPr id="2445" name="Google Shape;2445;p185"/>
            <p:cNvSpPr/>
            <p:nvPr/>
          </p:nvSpPr>
          <p:spPr>
            <a:xfrm>
              <a:off x="0" y="3833281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85"/>
            <p:cNvSpPr txBox="1"/>
            <p:nvPr/>
          </p:nvSpPr>
          <p:spPr>
            <a:xfrm>
              <a:off x="22708" y="3855989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Equipo Básico</a:t>
              </a:r>
              <a:endParaRPr/>
            </a:p>
          </p:txBody>
        </p:sp>
        <p:sp>
          <p:nvSpPr>
            <p:cNvPr id="2447" name="Google Shape;2447;p185"/>
            <p:cNvSpPr/>
            <p:nvPr/>
          </p:nvSpPr>
          <p:spPr>
            <a:xfrm>
              <a:off x="0" y="4312423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85"/>
            <p:cNvSpPr txBox="1"/>
            <p:nvPr/>
          </p:nvSpPr>
          <p:spPr>
            <a:xfrm>
              <a:off x="22708" y="4335131"/>
              <a:ext cx="4860300" cy="4197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MARE coordinadora Sector</a:t>
              </a:r>
              <a:endParaRPr/>
            </a:p>
          </p:txBody>
        </p:sp>
        <p:sp>
          <p:nvSpPr>
            <p:cNvPr id="2449" name="Google Shape;2449;p185"/>
            <p:cNvSpPr/>
            <p:nvPr/>
          </p:nvSpPr>
          <p:spPr>
            <a:xfrm>
              <a:off x="0" y="4791565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85"/>
            <p:cNvSpPr txBox="1"/>
            <p:nvPr/>
          </p:nvSpPr>
          <p:spPr>
            <a:xfrm>
              <a:off x="22708" y="4814273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Operador de BDW de Sector</a:t>
              </a:r>
              <a:endParaRPr/>
            </a:p>
          </p:txBody>
        </p:sp>
      </p:grp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p186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6" name="Google Shape;2456;p186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MARE Coordinadora</a:t>
            </a:r>
            <a:endParaRPr/>
          </a:p>
        </p:txBody>
      </p:sp>
      <p:sp>
        <p:nvSpPr>
          <p:cNvPr id="2457" name="Google Shape;2457;p186"/>
          <p:cNvSpPr txBox="1"/>
          <p:nvPr/>
        </p:nvSpPr>
        <p:spPr>
          <a:xfrm>
            <a:off x="3096750" y="169640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Presionar en “Membresia de Mares”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458" name="Google Shape;2458;p186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Altas, Bajas y Modificaciones de MARES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9" name="Google Shape;2459;p186"/>
          <p:cNvSpPr txBox="1"/>
          <p:nvPr/>
        </p:nvSpPr>
        <p:spPr>
          <a:xfrm>
            <a:off x="3651375" y="223497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Luego se enlistará la membresía, si se desea agregar una nueva MARE, presionar en “Agregar”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460" name="Google Shape;2460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2068813"/>
            <a:ext cx="2328650" cy="2720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1" name="Google Shape;2461;p186"/>
          <p:cNvCxnSpPr>
            <a:stCxn id="2457" idx="1"/>
          </p:cNvCxnSpPr>
          <p:nvPr/>
        </p:nvCxnSpPr>
        <p:spPr>
          <a:xfrm flipH="1">
            <a:off x="1685250" y="1881050"/>
            <a:ext cx="1411500" cy="869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462" name="Google Shape;2462;p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1975" y="3253675"/>
            <a:ext cx="9394453" cy="2496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3" name="Google Shape;2463;p186"/>
          <p:cNvCxnSpPr/>
          <p:nvPr/>
        </p:nvCxnSpPr>
        <p:spPr>
          <a:xfrm flipH="1">
            <a:off x="3663125" y="2984275"/>
            <a:ext cx="2516100" cy="514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" name="Google Shape;2468;p187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9" name="Google Shape;2469;p187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MARE Coordinadora</a:t>
            </a:r>
            <a:endParaRPr/>
          </a:p>
        </p:txBody>
      </p:sp>
      <p:sp>
        <p:nvSpPr>
          <p:cNvPr id="2470" name="Google Shape;2470;p187"/>
          <p:cNvSpPr txBox="1"/>
          <p:nvPr/>
        </p:nvSpPr>
        <p:spPr>
          <a:xfrm>
            <a:off x="3096750" y="169640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Presionar en “Membresia de Mares”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471" name="Google Shape;2471;p187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Altas, Bajas y Modificaciones de MARES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2" name="Google Shape;2472;p187"/>
          <p:cNvSpPr txBox="1"/>
          <p:nvPr/>
        </p:nvSpPr>
        <p:spPr>
          <a:xfrm>
            <a:off x="3651375" y="2234975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Si se desea realizar alguna modificación, presionar en “Editar”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473" name="Google Shape;2473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2068813"/>
            <a:ext cx="2328650" cy="2720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4" name="Google Shape;2474;p187"/>
          <p:cNvCxnSpPr>
            <a:stCxn id="2470" idx="1"/>
          </p:cNvCxnSpPr>
          <p:nvPr/>
        </p:nvCxnSpPr>
        <p:spPr>
          <a:xfrm flipH="1">
            <a:off x="1685250" y="1881050"/>
            <a:ext cx="1411500" cy="869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475" name="Google Shape;2475;p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1975" y="3253675"/>
            <a:ext cx="9394453" cy="2496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6" name="Google Shape;2476;p187"/>
          <p:cNvCxnSpPr/>
          <p:nvPr/>
        </p:nvCxnSpPr>
        <p:spPr>
          <a:xfrm>
            <a:off x="5676000" y="2761925"/>
            <a:ext cx="5149200" cy="1989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188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2" name="Google Shape;2482;p188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MARE Coordinadora</a:t>
            </a:r>
            <a:endParaRPr/>
          </a:p>
        </p:txBody>
      </p:sp>
      <p:sp>
        <p:nvSpPr>
          <p:cNvPr id="2483" name="Google Shape;2483;p188"/>
          <p:cNvSpPr txBox="1"/>
          <p:nvPr/>
        </p:nvSpPr>
        <p:spPr>
          <a:xfrm>
            <a:off x="3096750" y="169640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Ahí se pueden actualizar los datos de la MARE, entre ellos su Rol (Actividad) y su Estatus, así como datos personales.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484" name="Google Shape;2484;p188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Altas, Bajas y Modificaciones de MARES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5" name="Google Shape;2485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2068813"/>
            <a:ext cx="2328650" cy="272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6" name="Google Shape;2486;p18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862" y="2639625"/>
            <a:ext cx="7635681" cy="3490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Google Shape;2491;p189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2" name="Google Shape;2492;p189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MARE Coordinadora</a:t>
            </a:r>
            <a:endParaRPr/>
          </a:p>
        </p:txBody>
      </p:sp>
      <p:sp>
        <p:nvSpPr>
          <p:cNvPr id="2493" name="Google Shape;2493;p189"/>
          <p:cNvSpPr txBox="1"/>
          <p:nvPr/>
        </p:nvSpPr>
        <p:spPr>
          <a:xfrm>
            <a:off x="3096750" y="169640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Presionar en “Eventos MaRes”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494" name="Google Shape;2494;p189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Registro de Eventos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5" name="Google Shape;2495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25" y="1696400"/>
            <a:ext cx="2798062" cy="32556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6" name="Google Shape;2496;p189"/>
          <p:cNvCxnSpPr/>
          <p:nvPr/>
        </p:nvCxnSpPr>
        <p:spPr>
          <a:xfrm flipH="1">
            <a:off x="1790550" y="1881050"/>
            <a:ext cx="1306200" cy="78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497" name="Google Shape;2497;p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2450" y="3066488"/>
            <a:ext cx="3023700" cy="13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8" name="Google Shape;2498;p189"/>
          <p:cNvSpPr txBox="1"/>
          <p:nvPr/>
        </p:nvSpPr>
        <p:spPr>
          <a:xfrm>
            <a:off x="3260850" y="2217613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Presionar en “Agregar”</a:t>
            </a:r>
            <a:endParaRPr sz="1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190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4" name="Google Shape;2504;p190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MARE Coordinadora</a:t>
            </a:r>
            <a:endParaRPr/>
          </a:p>
        </p:txBody>
      </p:sp>
      <p:sp>
        <p:nvSpPr>
          <p:cNvPr id="2505" name="Google Shape;2505;p190"/>
          <p:cNvSpPr txBox="1"/>
          <p:nvPr/>
        </p:nvSpPr>
        <p:spPr>
          <a:xfrm>
            <a:off x="3389175" y="1385875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Ingresar detalles del evento y seleccionar el Curso, Taller o MF: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506" name="Google Shape;2506;p190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Registro de Eventos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7" name="Google Shape;2507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25" y="1696400"/>
            <a:ext cx="2798062" cy="3255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8" name="Google Shape;2508;p19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737" y="1825638"/>
            <a:ext cx="7327750" cy="4339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3" name="Google Shape;2513;p191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4" name="Google Shape;2514;p191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MARE Coordinadora</a:t>
            </a:r>
            <a:endParaRPr/>
          </a:p>
        </p:txBody>
      </p:sp>
      <p:sp>
        <p:nvSpPr>
          <p:cNvPr id="2515" name="Google Shape;2515;p191"/>
          <p:cNvSpPr txBox="1"/>
          <p:nvPr/>
        </p:nvSpPr>
        <p:spPr>
          <a:xfrm>
            <a:off x="3389175" y="1385875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Presionar en “Asistencia CBF Mares”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516" name="Google Shape;2516;p191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Asistencia al CBF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7" name="Google Shape;2517;p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0"/>
            <a:ext cx="2961936" cy="35876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8" name="Google Shape;2518;p191"/>
          <p:cNvCxnSpPr>
            <a:stCxn id="2515" idx="1"/>
          </p:cNvCxnSpPr>
          <p:nvPr/>
        </p:nvCxnSpPr>
        <p:spPr>
          <a:xfrm flipH="1">
            <a:off x="2200275" y="1570525"/>
            <a:ext cx="1188900" cy="1284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19" name="Google Shape;2519;p19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736" y="3007825"/>
            <a:ext cx="8772864" cy="2284435"/>
          </a:xfrm>
          <a:prstGeom prst="rect">
            <a:avLst/>
          </a:prstGeom>
          <a:noFill/>
          <a:ln>
            <a:noFill/>
          </a:ln>
        </p:spPr>
      </p:pic>
      <p:sp>
        <p:nvSpPr>
          <p:cNvPr id="2520" name="Google Shape;2520;p191"/>
          <p:cNvSpPr txBox="1"/>
          <p:nvPr/>
        </p:nvSpPr>
        <p:spPr>
          <a:xfrm>
            <a:off x="3471350" y="2196850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A continuación se mostrará la asistencia de las diferentes reuniones del CBF:</a:t>
            </a:r>
            <a:endParaRPr sz="1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Google Shape;2525;p192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6" name="Google Shape;2526;p192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MARE Coordinadora</a:t>
            </a:r>
            <a:endParaRPr/>
          </a:p>
        </p:txBody>
      </p:sp>
      <p:sp>
        <p:nvSpPr>
          <p:cNvPr id="2527" name="Google Shape;2527;p192"/>
          <p:cNvSpPr txBox="1"/>
          <p:nvPr/>
        </p:nvSpPr>
        <p:spPr>
          <a:xfrm>
            <a:off x="3389175" y="1385875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Presionar en “Formación de Equipos MaRes”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528" name="Google Shape;2528;p192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IV) Formación de Equipos Básicos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9" name="Google Shape;2529;p192"/>
          <p:cNvSpPr txBox="1"/>
          <p:nvPr/>
        </p:nvSpPr>
        <p:spPr>
          <a:xfrm>
            <a:off x="3471350" y="2196850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Asignar Zona y Equipo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530" name="Google Shape;2530;p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25" y="2106675"/>
            <a:ext cx="2758777" cy="32396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1" name="Google Shape;2531;p192"/>
          <p:cNvCxnSpPr>
            <a:stCxn id="2527" idx="1"/>
          </p:cNvCxnSpPr>
          <p:nvPr/>
        </p:nvCxnSpPr>
        <p:spPr>
          <a:xfrm flipH="1">
            <a:off x="2176875" y="1570525"/>
            <a:ext cx="1212300" cy="1928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32" name="Google Shape;2532;p19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038" y="2855925"/>
            <a:ext cx="8498024" cy="295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7" name="Google Shape;2537;p193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8" name="Google Shape;2538;p193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MARE Coordinadora</a:t>
            </a:r>
            <a:endParaRPr/>
          </a:p>
        </p:txBody>
      </p:sp>
      <p:sp>
        <p:nvSpPr>
          <p:cNvPr id="2539" name="Google Shape;2539;p193"/>
          <p:cNvSpPr txBox="1"/>
          <p:nvPr/>
        </p:nvSpPr>
        <p:spPr>
          <a:xfrm>
            <a:off x="3389175" y="1385875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A las promotoras les aparecerá su usuario y contraseña. verificar que este activada la palomita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540" name="Google Shape;2540;p193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IV) Formación de Equipos Básicos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1" name="Google Shape;2541;p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825" y="2106675"/>
            <a:ext cx="2758777" cy="3239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2" name="Google Shape;2542;p19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175" y="2755097"/>
            <a:ext cx="8355750" cy="561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3" name="Google Shape;2543;p193"/>
          <p:cNvCxnSpPr/>
          <p:nvPr/>
        </p:nvCxnSpPr>
        <p:spPr>
          <a:xfrm>
            <a:off x="8157050" y="2141650"/>
            <a:ext cx="2492700" cy="854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44" name="Google Shape;2544;p193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725" y="4478575"/>
            <a:ext cx="8004653" cy="1489054"/>
          </a:xfrm>
          <a:prstGeom prst="rect">
            <a:avLst/>
          </a:prstGeom>
          <a:noFill/>
          <a:ln>
            <a:noFill/>
          </a:ln>
        </p:spPr>
      </p:pic>
      <p:sp>
        <p:nvSpPr>
          <p:cNvPr id="2545" name="Google Shape;2545;p193"/>
          <p:cNvSpPr txBox="1"/>
          <p:nvPr/>
        </p:nvSpPr>
        <p:spPr>
          <a:xfrm>
            <a:off x="3389175" y="3677000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Al finalizar, presionar en “Notificar usuario” y en “Enviar notificaciones” para avisar a sus promotores de su usuario y contraseña:</a:t>
            </a:r>
            <a:endParaRPr sz="1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371" name="Google Shape;371;p41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1"/>
          <p:cNvSpPr txBox="1"/>
          <p:nvPr/>
        </p:nvSpPr>
        <p:spPr>
          <a:xfrm>
            <a:off x="545237" y="1179420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373" name="Google Shape;373;p41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1"/>
          <p:cNvSpPr txBox="1"/>
          <p:nvPr/>
        </p:nvSpPr>
        <p:spPr>
          <a:xfrm>
            <a:off x="666641" y="1794468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4) Directorio de Servicios</a:t>
            </a:r>
            <a:endParaRPr/>
          </a:p>
        </p:txBody>
      </p:sp>
      <p:pic>
        <p:nvPicPr>
          <p:cNvPr id="375" name="Google Shape;37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700" y="2256133"/>
            <a:ext cx="2819400" cy="39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1"/>
          <p:cNvSpPr/>
          <p:nvPr/>
        </p:nvSpPr>
        <p:spPr>
          <a:xfrm flipH="1">
            <a:off x="2081538" y="4292103"/>
            <a:ext cx="197609" cy="369332"/>
          </a:xfrm>
          <a:prstGeom prst="leftBrace">
            <a:avLst>
              <a:gd name="adj1" fmla="val 8333"/>
              <a:gd name="adj2" fmla="val 42715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1"/>
          <p:cNvSpPr txBox="1"/>
          <p:nvPr/>
        </p:nvSpPr>
        <p:spPr>
          <a:xfrm>
            <a:off x="2297912" y="4266913"/>
            <a:ext cx="21043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Servicios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378" name="Google Shape;378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4844" y="1794468"/>
            <a:ext cx="7833456" cy="4243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" name="Google Shape;2550;p194"/>
          <p:cNvSpPr/>
          <p:nvPr/>
        </p:nvSpPr>
        <p:spPr>
          <a:xfrm>
            <a:off x="0" y="0"/>
            <a:ext cx="461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2551" name="Google Shape;2551;p19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2" name="Google Shape;2552;p194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3" name="Google Shape;2553;p194"/>
          <p:cNvGrpSpPr/>
          <p:nvPr/>
        </p:nvGrpSpPr>
        <p:grpSpPr>
          <a:xfrm>
            <a:off x="5030821" y="1036466"/>
            <a:ext cx="4905600" cy="5256719"/>
            <a:chOff x="0" y="146"/>
            <a:chExt cx="4905600" cy="5256719"/>
          </a:xfrm>
        </p:grpSpPr>
        <p:sp>
          <p:nvSpPr>
            <p:cNvPr id="2554" name="Google Shape;2554;p194"/>
            <p:cNvSpPr/>
            <p:nvPr/>
          </p:nvSpPr>
          <p:spPr>
            <a:xfrm>
              <a:off x="0" y="14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94"/>
            <p:cNvSpPr txBox="1"/>
            <p:nvPr/>
          </p:nvSpPr>
          <p:spPr>
            <a:xfrm>
              <a:off x="22708" y="22854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Secretarios de Sector</a:t>
              </a:r>
              <a:endParaRPr/>
            </a:p>
          </p:txBody>
        </p:sp>
        <p:sp>
          <p:nvSpPr>
            <p:cNvPr id="2556" name="Google Shape;2556;p194"/>
            <p:cNvSpPr/>
            <p:nvPr/>
          </p:nvSpPr>
          <p:spPr>
            <a:xfrm>
              <a:off x="0" y="479288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94"/>
            <p:cNvSpPr txBox="1"/>
            <p:nvPr/>
          </p:nvSpPr>
          <p:spPr>
            <a:xfrm>
              <a:off x="22708" y="501996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 de Sector</a:t>
              </a:r>
              <a:endParaRPr/>
            </a:p>
          </p:txBody>
        </p:sp>
        <p:sp>
          <p:nvSpPr>
            <p:cNvPr id="2558" name="Google Shape;2558;p194"/>
            <p:cNvSpPr/>
            <p:nvPr/>
          </p:nvSpPr>
          <p:spPr>
            <a:xfrm>
              <a:off x="0" y="958430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94"/>
            <p:cNvSpPr txBox="1"/>
            <p:nvPr/>
          </p:nvSpPr>
          <p:spPr>
            <a:xfrm>
              <a:off x="22708" y="981138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 de Sector</a:t>
              </a:r>
              <a:endParaRPr/>
            </a:p>
          </p:txBody>
        </p:sp>
        <p:sp>
          <p:nvSpPr>
            <p:cNvPr id="2560" name="Google Shape;2560;p194"/>
            <p:cNvSpPr/>
            <p:nvPr/>
          </p:nvSpPr>
          <p:spPr>
            <a:xfrm>
              <a:off x="0" y="1437572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94"/>
            <p:cNvSpPr txBox="1"/>
            <p:nvPr/>
          </p:nvSpPr>
          <p:spPr>
            <a:xfrm>
              <a:off x="22708" y="1460280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III de Sector</a:t>
              </a:r>
              <a:endParaRPr/>
            </a:p>
          </p:txBody>
        </p:sp>
        <p:sp>
          <p:nvSpPr>
            <p:cNvPr id="2562" name="Google Shape;2562;p194"/>
            <p:cNvSpPr/>
            <p:nvPr/>
          </p:nvSpPr>
          <p:spPr>
            <a:xfrm>
              <a:off x="0" y="1916714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94"/>
            <p:cNvSpPr txBox="1"/>
            <p:nvPr/>
          </p:nvSpPr>
          <p:spPr>
            <a:xfrm>
              <a:off x="22708" y="1939422"/>
              <a:ext cx="4860300" cy="419700"/>
            </a:xfrm>
            <a:prstGeom prst="rect">
              <a:avLst/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IV de Sector</a:t>
              </a:r>
              <a:endParaRPr/>
            </a:p>
          </p:txBody>
        </p:sp>
        <p:sp>
          <p:nvSpPr>
            <p:cNvPr id="2564" name="Google Shape;2564;p194"/>
            <p:cNvSpPr/>
            <p:nvPr/>
          </p:nvSpPr>
          <p:spPr>
            <a:xfrm>
              <a:off x="0" y="239585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94"/>
            <p:cNvSpPr txBox="1"/>
            <p:nvPr/>
          </p:nvSpPr>
          <p:spPr>
            <a:xfrm>
              <a:off x="22708" y="2418564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 de Sector</a:t>
              </a:r>
              <a:endParaRPr/>
            </a:p>
          </p:txBody>
        </p:sp>
        <p:sp>
          <p:nvSpPr>
            <p:cNvPr id="2566" name="Google Shape;2566;p194"/>
            <p:cNvSpPr/>
            <p:nvPr/>
          </p:nvSpPr>
          <p:spPr>
            <a:xfrm>
              <a:off x="0" y="2874997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94"/>
            <p:cNvSpPr txBox="1"/>
            <p:nvPr/>
          </p:nvSpPr>
          <p:spPr>
            <a:xfrm>
              <a:off x="22708" y="2897705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VI de Sector</a:t>
              </a:r>
              <a:endParaRPr/>
            </a:p>
          </p:txBody>
        </p:sp>
        <p:sp>
          <p:nvSpPr>
            <p:cNvPr id="2568" name="Google Shape;2568;p194"/>
            <p:cNvSpPr/>
            <p:nvPr/>
          </p:nvSpPr>
          <p:spPr>
            <a:xfrm>
              <a:off x="0" y="3354139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94"/>
            <p:cNvSpPr txBox="1"/>
            <p:nvPr/>
          </p:nvSpPr>
          <p:spPr>
            <a:xfrm>
              <a:off x="22708" y="3376847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Zona</a:t>
              </a:r>
              <a:endParaRPr/>
            </a:p>
          </p:txBody>
        </p:sp>
        <p:sp>
          <p:nvSpPr>
            <p:cNvPr id="2570" name="Google Shape;2570;p194"/>
            <p:cNvSpPr/>
            <p:nvPr/>
          </p:nvSpPr>
          <p:spPr>
            <a:xfrm>
              <a:off x="0" y="3833281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94"/>
            <p:cNvSpPr txBox="1"/>
            <p:nvPr/>
          </p:nvSpPr>
          <p:spPr>
            <a:xfrm>
              <a:off x="22708" y="3855989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Equipo Básico</a:t>
              </a:r>
              <a:endParaRPr/>
            </a:p>
          </p:txBody>
        </p:sp>
        <p:sp>
          <p:nvSpPr>
            <p:cNvPr id="2572" name="Google Shape;2572;p194"/>
            <p:cNvSpPr/>
            <p:nvPr/>
          </p:nvSpPr>
          <p:spPr>
            <a:xfrm>
              <a:off x="0" y="4312423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94"/>
            <p:cNvSpPr txBox="1"/>
            <p:nvPr/>
          </p:nvSpPr>
          <p:spPr>
            <a:xfrm>
              <a:off x="22708" y="4335131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MARE coordinadora Sector</a:t>
              </a:r>
              <a:endParaRPr/>
            </a:p>
          </p:txBody>
        </p:sp>
        <p:sp>
          <p:nvSpPr>
            <p:cNvPr id="2574" name="Google Shape;2574;p194"/>
            <p:cNvSpPr/>
            <p:nvPr/>
          </p:nvSpPr>
          <p:spPr>
            <a:xfrm>
              <a:off x="0" y="4791565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94"/>
            <p:cNvSpPr txBox="1"/>
            <p:nvPr/>
          </p:nvSpPr>
          <p:spPr>
            <a:xfrm>
              <a:off x="22708" y="4814273"/>
              <a:ext cx="4860300" cy="4197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Operador de BDW de Sector</a:t>
              </a:r>
              <a:endParaRPr/>
            </a:p>
          </p:txBody>
        </p:sp>
      </p:grp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Google Shape;2580;p195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1" name="Google Shape;2581;p195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582" name="Google Shape;2582;p195"/>
          <p:cNvSpPr txBox="1"/>
          <p:nvPr/>
        </p:nvSpPr>
        <p:spPr>
          <a:xfrm>
            <a:off x="3389175" y="1385875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Presionar en “Usuarios (Matrimonios)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583" name="Google Shape;2583;p195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Consulta de usuarios y contraseñas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4" name="Google Shape;2584;p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0"/>
            <a:ext cx="2732778" cy="4644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5" name="Google Shape;2585;p195"/>
          <p:cNvCxnSpPr/>
          <p:nvPr/>
        </p:nvCxnSpPr>
        <p:spPr>
          <a:xfrm flipH="1">
            <a:off x="1813825" y="1849075"/>
            <a:ext cx="1755600" cy="631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86" name="Google Shape;2586;p195"/>
          <p:cNvSpPr txBox="1"/>
          <p:nvPr/>
        </p:nvSpPr>
        <p:spPr>
          <a:xfrm>
            <a:off x="3457713" y="2243638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luego se desplegarán los usuarios y claves:</a:t>
            </a:r>
            <a:endParaRPr sz="1900">
              <a:solidFill>
                <a:srgbClr val="FF0000"/>
              </a:solidFill>
            </a:endParaRPr>
          </a:p>
        </p:txBody>
      </p:sp>
      <p:grpSp>
        <p:nvGrpSpPr>
          <p:cNvPr id="2587" name="Google Shape;2587;p195"/>
          <p:cNvGrpSpPr/>
          <p:nvPr/>
        </p:nvGrpSpPr>
        <p:grpSpPr>
          <a:xfrm>
            <a:off x="3084403" y="3101400"/>
            <a:ext cx="9002020" cy="2404368"/>
            <a:chOff x="3084403" y="3101400"/>
            <a:chExt cx="9002020" cy="2404368"/>
          </a:xfrm>
        </p:grpSpPr>
        <p:pic>
          <p:nvPicPr>
            <p:cNvPr id="2588" name="Google Shape;2588;p195"/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4403" y="3101400"/>
              <a:ext cx="9002020" cy="2404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9" name="Google Shape;2589;p195"/>
            <p:cNvSpPr/>
            <p:nvPr/>
          </p:nvSpPr>
          <p:spPr>
            <a:xfrm>
              <a:off x="8765600" y="4060975"/>
              <a:ext cx="2094900" cy="13575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4" name="Google Shape;2594;p196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5" name="Google Shape;2595;p196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596" name="Google Shape;2596;p196"/>
          <p:cNvSpPr txBox="1"/>
          <p:nvPr/>
        </p:nvSpPr>
        <p:spPr>
          <a:xfrm>
            <a:off x="3084400" y="1303950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Presionar en “Registro de Datos”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597" name="Google Shape;2597;p196"/>
          <p:cNvSpPr txBox="1"/>
          <p:nvPr/>
        </p:nvSpPr>
        <p:spPr>
          <a:xfrm>
            <a:off x="328276" y="988950"/>
            <a:ext cx="265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de Datos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8" name="Google Shape;2598;p196"/>
          <p:cNvSpPr txBox="1"/>
          <p:nvPr/>
        </p:nvSpPr>
        <p:spPr>
          <a:xfrm>
            <a:off x="3084388" y="1834013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luego se desplegará los menus para registro de datos de Matrimonios, Jóvenes, Adolescentes y MARES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599" name="Google Shape;2599;p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1891550"/>
            <a:ext cx="2228766" cy="36142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0" name="Google Shape;2600;p196"/>
          <p:cNvCxnSpPr>
            <a:stCxn id="2596" idx="1"/>
          </p:cNvCxnSpPr>
          <p:nvPr/>
        </p:nvCxnSpPr>
        <p:spPr>
          <a:xfrm flipH="1">
            <a:off x="1521400" y="1488600"/>
            <a:ext cx="1563000" cy="1437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601" name="Google Shape;2601;p19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475" y="2706838"/>
            <a:ext cx="5239058" cy="3482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p197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7" name="Google Shape;2607;p197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608" name="Google Shape;2608;p197"/>
          <p:cNvSpPr txBox="1"/>
          <p:nvPr/>
        </p:nvSpPr>
        <p:spPr>
          <a:xfrm>
            <a:off x="3084400" y="1303950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Presionar en “Altas Modificaciones y Consulta” ya sea de Matrimonios, Joves, Adolescentes o MARES: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609" name="Google Shape;2609;p197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Registro de Datos: Altas, Bajas y Modificaciones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0" name="Google Shape;2610;p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1891550"/>
            <a:ext cx="2228766" cy="36142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1" name="Google Shape;2611;p197"/>
          <p:cNvCxnSpPr>
            <a:stCxn id="2608" idx="1"/>
          </p:cNvCxnSpPr>
          <p:nvPr/>
        </p:nvCxnSpPr>
        <p:spPr>
          <a:xfrm flipH="1">
            <a:off x="1521400" y="1488600"/>
            <a:ext cx="1563000" cy="1437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612" name="Google Shape;2612;p19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100" y="2144527"/>
            <a:ext cx="6221592" cy="41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p198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8" name="Google Shape;2618;p198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619" name="Google Shape;2619;p198"/>
          <p:cNvSpPr txBox="1"/>
          <p:nvPr/>
        </p:nvSpPr>
        <p:spPr>
          <a:xfrm>
            <a:off x="2880425" y="1839625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Después se puede Agregar nuevo o Editar: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620" name="Google Shape;2620;p198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Registro de Datos: Altas, Bajas y Modificaciones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1" name="Google Shape;2621;p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1891550"/>
            <a:ext cx="2228766" cy="361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2" name="Google Shape;2622;p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891" y="2797450"/>
            <a:ext cx="9323608" cy="3169190"/>
          </a:xfrm>
          <a:prstGeom prst="rect">
            <a:avLst/>
          </a:prstGeom>
          <a:noFill/>
          <a:ln>
            <a:noFill/>
          </a:ln>
        </p:spPr>
      </p:pic>
      <p:sp>
        <p:nvSpPr>
          <p:cNvPr id="2623" name="Google Shape;2623;p198"/>
          <p:cNvSpPr/>
          <p:nvPr/>
        </p:nvSpPr>
        <p:spPr>
          <a:xfrm>
            <a:off x="2878950" y="3335375"/>
            <a:ext cx="690600" cy="461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198"/>
          <p:cNvSpPr/>
          <p:nvPr/>
        </p:nvSpPr>
        <p:spPr>
          <a:xfrm>
            <a:off x="10614950" y="4669775"/>
            <a:ext cx="690600" cy="461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25" name="Google Shape;2625;p198"/>
          <p:cNvCxnSpPr>
            <a:endCxn id="2623" idx="7"/>
          </p:cNvCxnSpPr>
          <p:nvPr/>
        </p:nvCxnSpPr>
        <p:spPr>
          <a:xfrm flipH="1">
            <a:off x="3468414" y="2364089"/>
            <a:ext cx="1821300" cy="1038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26" name="Google Shape;2626;p198"/>
          <p:cNvCxnSpPr>
            <a:endCxn id="2624" idx="1"/>
          </p:cNvCxnSpPr>
          <p:nvPr/>
        </p:nvCxnSpPr>
        <p:spPr>
          <a:xfrm>
            <a:off x="6413186" y="2328989"/>
            <a:ext cx="4302900" cy="2408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" name="Google Shape;2631;p199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2" name="Google Shape;2632;p199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633" name="Google Shape;2633;p199"/>
          <p:cNvSpPr txBox="1"/>
          <p:nvPr/>
        </p:nvSpPr>
        <p:spPr>
          <a:xfrm>
            <a:off x="2974050" y="1563300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Se puede agregar, Cambiar Actividad (Rol) o Estatus, así como la información personal: 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634" name="Google Shape;2634;p199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Registro de Datos: Altas, Bajas y Modificaciones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5" name="Google Shape;2635;p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1891550"/>
            <a:ext cx="2228766" cy="361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6" name="Google Shape;2636;p19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949" y="2515799"/>
            <a:ext cx="7191673" cy="388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" name="Google Shape;2641;p200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2" name="Google Shape;2642;p200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643" name="Google Shape;2643;p200"/>
          <p:cNvSpPr txBox="1"/>
          <p:nvPr/>
        </p:nvSpPr>
        <p:spPr>
          <a:xfrm>
            <a:off x="2974050" y="1563300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Dentro de Registro de Datos estan las opciones de “Cambios Express”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644" name="Google Shape;2644;p200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Registro de Datos: Cambios Express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5" name="Google Shape;2645;p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1891550"/>
            <a:ext cx="2228766" cy="361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6" name="Google Shape;2646;p20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075" y="2098652"/>
            <a:ext cx="6221592" cy="41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7" name="Google Shape;2647;p200"/>
          <p:cNvSpPr/>
          <p:nvPr/>
        </p:nvSpPr>
        <p:spPr>
          <a:xfrm>
            <a:off x="5488750" y="2644900"/>
            <a:ext cx="819300" cy="245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00"/>
          <p:cNvSpPr/>
          <p:nvPr/>
        </p:nvSpPr>
        <p:spPr>
          <a:xfrm>
            <a:off x="5418800" y="4974075"/>
            <a:ext cx="1357200" cy="245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200"/>
          <p:cNvSpPr/>
          <p:nvPr/>
        </p:nvSpPr>
        <p:spPr>
          <a:xfrm>
            <a:off x="5325825" y="5988150"/>
            <a:ext cx="1227900" cy="245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4" name="Google Shape;2654;p201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5" name="Google Shape;2655;p201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MARE Coordinadora</a:t>
            </a:r>
            <a:endParaRPr/>
          </a:p>
        </p:txBody>
      </p:sp>
      <p:sp>
        <p:nvSpPr>
          <p:cNvPr id="2656" name="Google Shape;2656;p201"/>
          <p:cNvSpPr txBox="1"/>
          <p:nvPr/>
        </p:nvSpPr>
        <p:spPr>
          <a:xfrm>
            <a:off x="2974050" y="1563300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 cambios Express se puede cambiar de manera Rápida: Rol, Nivel, Estado, S-02 firmado y CBF terminado: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657" name="Google Shape;2657;p201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Registro de Datos: Cambios Express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8" name="Google Shape;2658;p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1891550"/>
            <a:ext cx="2228766" cy="361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9" name="Google Shape;2659;p20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449" y="2408649"/>
            <a:ext cx="8310906" cy="36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" name="Google Shape;2664;p202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5" name="Google Shape;2665;p202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666" name="Google Shape;2666;p202"/>
          <p:cNvSpPr txBox="1"/>
          <p:nvPr/>
        </p:nvSpPr>
        <p:spPr>
          <a:xfrm>
            <a:off x="2974050" y="1563300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Dentro de Registro de Datos estan las opciones de “Formación de Equipos”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667" name="Google Shape;2667;p202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IV) Registro de Datos: Formación de Equipos Básicos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8" name="Google Shape;2668;p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1891550"/>
            <a:ext cx="2228766" cy="361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9" name="Google Shape;2669;p20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075" y="2098652"/>
            <a:ext cx="6221592" cy="41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0" name="Google Shape;2670;p202"/>
          <p:cNvSpPr/>
          <p:nvPr/>
        </p:nvSpPr>
        <p:spPr>
          <a:xfrm>
            <a:off x="6553725" y="2825888"/>
            <a:ext cx="819300" cy="245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1" name="Google Shape;2671;p202"/>
          <p:cNvSpPr/>
          <p:nvPr/>
        </p:nvSpPr>
        <p:spPr>
          <a:xfrm>
            <a:off x="6191200" y="4845350"/>
            <a:ext cx="982800" cy="186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2" name="Google Shape;2672;p202"/>
          <p:cNvSpPr/>
          <p:nvPr/>
        </p:nvSpPr>
        <p:spPr>
          <a:xfrm>
            <a:off x="5482050" y="5868550"/>
            <a:ext cx="1227900" cy="245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203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8" name="Google Shape;2678;p203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679" name="Google Shape;2679;p203"/>
          <p:cNvSpPr txBox="1"/>
          <p:nvPr/>
        </p:nvSpPr>
        <p:spPr>
          <a:xfrm>
            <a:off x="2974050" y="1563300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Dentro de Formación de Equipos, se ùede asignar la Zona y el Equipo. 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680" name="Google Shape;2680;p203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IV) Registro de Datos: Formación de Equipos Básicos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1" name="Google Shape;2681;p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1891550"/>
            <a:ext cx="2228766" cy="36142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82" name="Google Shape;2682;p203"/>
          <p:cNvGrpSpPr/>
          <p:nvPr/>
        </p:nvGrpSpPr>
        <p:grpSpPr>
          <a:xfrm>
            <a:off x="2603766" y="2656963"/>
            <a:ext cx="9494334" cy="3018588"/>
            <a:chOff x="2603766" y="2656963"/>
            <a:chExt cx="9494334" cy="3018588"/>
          </a:xfrm>
        </p:grpSpPr>
        <p:pic>
          <p:nvPicPr>
            <p:cNvPr id="2683" name="Google Shape;2683;p20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3766" y="2656963"/>
              <a:ext cx="9494334" cy="30185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4" name="Google Shape;2684;p203"/>
            <p:cNvSpPr/>
            <p:nvPr/>
          </p:nvSpPr>
          <p:spPr>
            <a:xfrm>
              <a:off x="9198625" y="3990750"/>
              <a:ext cx="1053300" cy="1684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2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384" name="Google Shape;384;p42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42"/>
          <p:cNvSpPr txBox="1"/>
          <p:nvPr/>
        </p:nvSpPr>
        <p:spPr>
          <a:xfrm>
            <a:off x="545237" y="1179420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386" name="Google Shape;386;p42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2"/>
          <p:cNvSpPr txBox="1"/>
          <p:nvPr/>
        </p:nvSpPr>
        <p:spPr>
          <a:xfrm>
            <a:off x="666641" y="1794468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5) Reportes de Matrimonios</a:t>
            </a:r>
            <a:endParaRPr/>
          </a:p>
        </p:txBody>
      </p:sp>
      <p:pic>
        <p:nvPicPr>
          <p:cNvPr id="388" name="Google Shape;38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93" y="2490933"/>
            <a:ext cx="2617977" cy="3674157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2"/>
          <p:cNvSpPr/>
          <p:nvPr/>
        </p:nvSpPr>
        <p:spPr>
          <a:xfrm flipH="1">
            <a:off x="1950207" y="3244999"/>
            <a:ext cx="359039" cy="536782"/>
          </a:xfrm>
          <a:prstGeom prst="leftBrace">
            <a:avLst>
              <a:gd name="adj1" fmla="val 8333"/>
              <a:gd name="adj2" fmla="val 42715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42"/>
          <p:cNvSpPr txBox="1"/>
          <p:nvPr/>
        </p:nvSpPr>
        <p:spPr>
          <a:xfrm>
            <a:off x="2243525" y="3277910"/>
            <a:ext cx="21043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Sección de Reportes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391" name="Google Shape;391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4046" y="1073036"/>
            <a:ext cx="7319876" cy="5236116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2"/>
          <p:cNvSpPr/>
          <p:nvPr/>
        </p:nvSpPr>
        <p:spPr>
          <a:xfrm>
            <a:off x="7050209" y="982298"/>
            <a:ext cx="2475756" cy="515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Google Shape;2689;p20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0" name="Google Shape;2690;p204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691" name="Google Shape;2691;p204"/>
          <p:cNvSpPr txBox="1"/>
          <p:nvPr/>
        </p:nvSpPr>
        <p:spPr>
          <a:xfrm>
            <a:off x="2974050" y="1563300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A los promotores les asigna usuario y contraseña: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692" name="Google Shape;2692;p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1891550"/>
            <a:ext cx="2228766" cy="36142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3" name="Google Shape;2693;p204"/>
          <p:cNvGrpSpPr/>
          <p:nvPr/>
        </p:nvGrpSpPr>
        <p:grpSpPr>
          <a:xfrm>
            <a:off x="2603766" y="2656963"/>
            <a:ext cx="9494334" cy="3018588"/>
            <a:chOff x="2603766" y="2656963"/>
            <a:chExt cx="9494334" cy="3018588"/>
          </a:xfrm>
        </p:grpSpPr>
        <p:pic>
          <p:nvPicPr>
            <p:cNvPr id="2694" name="Google Shape;2694;p20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3766" y="2656963"/>
              <a:ext cx="9494334" cy="30185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5" name="Google Shape;2695;p204"/>
            <p:cNvSpPr/>
            <p:nvPr/>
          </p:nvSpPr>
          <p:spPr>
            <a:xfrm>
              <a:off x="9198625" y="3990750"/>
              <a:ext cx="1053300" cy="1684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6" name="Google Shape;2696;p204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IV) Registro de Datos: Formación de Equipos Básicos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Google Shape;2701;p205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2" name="Google Shape;2702;p205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703" name="Google Shape;2703;p205"/>
          <p:cNvSpPr txBox="1"/>
          <p:nvPr/>
        </p:nvSpPr>
        <p:spPr>
          <a:xfrm>
            <a:off x="2974050" y="1563300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Dentro de Registro de Datos estan las opciones de “Control de Ofrendas”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704" name="Google Shape;2704;p205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V) Registro de Datos: Consulta de Ofrendas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5" name="Google Shape;2705;p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1891550"/>
            <a:ext cx="2228766" cy="361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6" name="Google Shape;2706;p20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075" y="2098652"/>
            <a:ext cx="6221592" cy="41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7" name="Google Shape;2707;p205"/>
          <p:cNvSpPr/>
          <p:nvPr/>
        </p:nvSpPr>
        <p:spPr>
          <a:xfrm>
            <a:off x="9725275" y="2416288"/>
            <a:ext cx="819300" cy="245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8" name="Google Shape;2708;p205"/>
          <p:cNvSpPr/>
          <p:nvPr/>
        </p:nvSpPr>
        <p:spPr>
          <a:xfrm>
            <a:off x="9643525" y="3944225"/>
            <a:ext cx="982800" cy="186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205"/>
          <p:cNvSpPr/>
          <p:nvPr/>
        </p:nvSpPr>
        <p:spPr>
          <a:xfrm>
            <a:off x="9398425" y="5739800"/>
            <a:ext cx="1227900" cy="245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p206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5" name="Google Shape;2715;p206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716" name="Google Shape;2716;p206"/>
          <p:cNvSpPr txBox="1"/>
          <p:nvPr/>
        </p:nvSpPr>
        <p:spPr>
          <a:xfrm>
            <a:off x="2974050" y="1563300"/>
            <a:ext cx="82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Dentro de Registro de Datos estan las opciones de “Control de Ofrendas”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717" name="Google Shape;2717;p206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V) Registro de Datos: Consulta de Ofrendas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8" name="Google Shape;2718;p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1891550"/>
            <a:ext cx="2228766" cy="361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9" name="Google Shape;2719;p20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075" y="2098652"/>
            <a:ext cx="6221592" cy="41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0" name="Google Shape;2720;p206"/>
          <p:cNvSpPr/>
          <p:nvPr/>
        </p:nvSpPr>
        <p:spPr>
          <a:xfrm>
            <a:off x="9725275" y="2416288"/>
            <a:ext cx="819300" cy="245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1" name="Google Shape;2721;p206"/>
          <p:cNvSpPr/>
          <p:nvPr/>
        </p:nvSpPr>
        <p:spPr>
          <a:xfrm>
            <a:off x="9643525" y="3944225"/>
            <a:ext cx="982800" cy="186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2" name="Google Shape;2722;p206"/>
          <p:cNvSpPr/>
          <p:nvPr/>
        </p:nvSpPr>
        <p:spPr>
          <a:xfrm>
            <a:off x="9398425" y="5739800"/>
            <a:ext cx="1227900" cy="245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p207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8" name="Google Shape;2728;p207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729" name="Google Shape;2729;p207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V) Registro de Datos: Consulta de Ofrendas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0" name="Google Shape;2730;p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00" y="1891550"/>
            <a:ext cx="2228766" cy="3614215"/>
          </a:xfrm>
          <a:prstGeom prst="rect">
            <a:avLst/>
          </a:prstGeom>
          <a:noFill/>
          <a:ln>
            <a:noFill/>
          </a:ln>
        </p:spPr>
      </p:pic>
      <p:sp>
        <p:nvSpPr>
          <p:cNvPr id="2731" name="Google Shape;2731;p207"/>
          <p:cNvSpPr txBox="1"/>
          <p:nvPr/>
        </p:nvSpPr>
        <p:spPr>
          <a:xfrm>
            <a:off x="3405625" y="18915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Luego se pueden ver las ofrendas que llegaron al MRA-III y lo que capturó:</a:t>
            </a:r>
            <a:endParaRPr sz="1900">
              <a:solidFill>
                <a:srgbClr val="FF0000"/>
              </a:solidFill>
            </a:endParaRPr>
          </a:p>
        </p:txBody>
      </p:sp>
      <p:grpSp>
        <p:nvGrpSpPr>
          <p:cNvPr id="2732" name="Google Shape;2732;p207"/>
          <p:cNvGrpSpPr/>
          <p:nvPr/>
        </p:nvGrpSpPr>
        <p:grpSpPr>
          <a:xfrm>
            <a:off x="3293050" y="2670832"/>
            <a:ext cx="7982524" cy="2885345"/>
            <a:chOff x="3538800" y="3014257"/>
            <a:chExt cx="7982524" cy="2885345"/>
          </a:xfrm>
        </p:grpSpPr>
        <p:pic>
          <p:nvPicPr>
            <p:cNvPr id="2733" name="Google Shape;2733;p207"/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8800" y="3014257"/>
              <a:ext cx="7982524" cy="28853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4" name="Google Shape;2734;p207"/>
            <p:cNvSpPr/>
            <p:nvPr/>
          </p:nvSpPr>
          <p:spPr>
            <a:xfrm>
              <a:off x="4669525" y="3440700"/>
              <a:ext cx="1006500" cy="24588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208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0" name="Google Shape;2740;p208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741" name="Google Shape;2741;p208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VI) Consulta de asistencia de CBF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2" name="Google Shape;2742;p208"/>
          <p:cNvSpPr txBox="1"/>
          <p:nvPr/>
        </p:nvSpPr>
        <p:spPr>
          <a:xfrm>
            <a:off x="3389175" y="151620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Presionar en el menu “Resumen de Evaluaciones S05”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743" name="Google Shape;2743;p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0"/>
            <a:ext cx="2675325" cy="3651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4" name="Google Shape;2744;p208"/>
          <p:cNvCxnSpPr>
            <a:endCxn id="2742" idx="1"/>
          </p:cNvCxnSpPr>
          <p:nvPr/>
        </p:nvCxnSpPr>
        <p:spPr>
          <a:xfrm rot="10800000" flipH="1">
            <a:off x="2375775" y="1700850"/>
            <a:ext cx="1013400" cy="1646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745" name="Google Shape;2745;p208"/>
          <p:cNvSpPr txBox="1"/>
          <p:nvPr/>
        </p:nvSpPr>
        <p:spPr>
          <a:xfrm>
            <a:off x="3518175" y="2282513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Luego mostrará el listado de los equiperos con sus evaluaciones S-05:</a:t>
            </a:r>
            <a:endParaRPr sz="1900">
              <a:solidFill>
                <a:srgbClr val="FF0000"/>
              </a:solidFill>
            </a:endParaRPr>
          </a:p>
        </p:txBody>
      </p:sp>
      <p:grpSp>
        <p:nvGrpSpPr>
          <p:cNvPr id="2746" name="Google Shape;2746;p208"/>
          <p:cNvGrpSpPr/>
          <p:nvPr/>
        </p:nvGrpSpPr>
        <p:grpSpPr>
          <a:xfrm>
            <a:off x="2914277" y="3176280"/>
            <a:ext cx="9174760" cy="1519747"/>
            <a:chOff x="2773900" y="3048827"/>
            <a:chExt cx="9618157" cy="1646173"/>
          </a:xfrm>
        </p:grpSpPr>
        <p:pic>
          <p:nvPicPr>
            <p:cNvPr id="2747" name="Google Shape;2747;p208"/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3900" y="3048827"/>
              <a:ext cx="9618157" cy="164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8" name="Google Shape;2748;p208"/>
            <p:cNvSpPr/>
            <p:nvPr/>
          </p:nvSpPr>
          <p:spPr>
            <a:xfrm>
              <a:off x="4248225" y="3405600"/>
              <a:ext cx="1696800" cy="1289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209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4" name="Google Shape;2754;p209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755" name="Google Shape;2755;p209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VII) Registro de Eventos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6" name="Google Shape;2756;p209"/>
          <p:cNvSpPr txBox="1"/>
          <p:nvPr/>
        </p:nvSpPr>
        <p:spPr>
          <a:xfrm>
            <a:off x="3763675" y="1233750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Presionar en el menu “Registro de Datos”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757" name="Google Shape;2757;p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0"/>
            <a:ext cx="2070975" cy="326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8" name="Google Shape;2758;p20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0275" y="2961800"/>
            <a:ext cx="8331876" cy="2079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9" name="Google Shape;2759;p209"/>
          <p:cNvCxnSpPr>
            <a:endCxn id="2756" idx="1"/>
          </p:cNvCxnSpPr>
          <p:nvPr/>
        </p:nvCxnSpPr>
        <p:spPr>
          <a:xfrm rot="10800000" flipH="1">
            <a:off x="1462975" y="1418400"/>
            <a:ext cx="2300700" cy="1449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760" name="Google Shape;2760;p209"/>
          <p:cNvSpPr txBox="1"/>
          <p:nvPr/>
        </p:nvSpPr>
        <p:spPr>
          <a:xfrm>
            <a:off x="3120275" y="1958088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Luego Ir a la sección “Eventos y Asistentes” para seleccionar el evento que se desea Registrar o editar: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2761" name="Google Shape;2761;p209"/>
          <p:cNvSpPr/>
          <p:nvPr/>
        </p:nvSpPr>
        <p:spPr>
          <a:xfrm>
            <a:off x="5687700" y="3241750"/>
            <a:ext cx="3241800" cy="1508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" name="Google Shape;2766;p210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7" name="Google Shape;2767;p210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768" name="Google Shape;2768;p210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VII) Registro de Eventos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9" name="Google Shape;2769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0"/>
            <a:ext cx="2070975" cy="3269455"/>
          </a:xfrm>
          <a:prstGeom prst="rect">
            <a:avLst/>
          </a:prstGeom>
          <a:noFill/>
          <a:ln>
            <a:noFill/>
          </a:ln>
        </p:spPr>
      </p:pic>
      <p:sp>
        <p:nvSpPr>
          <p:cNvPr id="2770" name="Google Shape;2770;p210"/>
          <p:cNvSpPr txBox="1"/>
          <p:nvPr/>
        </p:nvSpPr>
        <p:spPr>
          <a:xfrm>
            <a:off x="3120275" y="1958088"/>
            <a:ext cx="76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Seleccionar “Agregar” para registrar el evento seleccionado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771" name="Google Shape;2771;p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5775" y="3019800"/>
            <a:ext cx="9663825" cy="2641847"/>
          </a:xfrm>
          <a:prstGeom prst="rect">
            <a:avLst/>
          </a:prstGeom>
          <a:noFill/>
          <a:ln>
            <a:noFill/>
          </a:ln>
        </p:spPr>
      </p:pic>
      <p:sp>
        <p:nvSpPr>
          <p:cNvPr id="2772" name="Google Shape;2772;p210"/>
          <p:cNvSpPr/>
          <p:nvPr/>
        </p:nvSpPr>
        <p:spPr>
          <a:xfrm>
            <a:off x="2598075" y="3113025"/>
            <a:ext cx="912900" cy="5853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73" name="Google Shape;2773;p210"/>
          <p:cNvCxnSpPr>
            <a:endCxn id="2772" idx="7"/>
          </p:cNvCxnSpPr>
          <p:nvPr/>
        </p:nvCxnSpPr>
        <p:spPr>
          <a:xfrm flipH="1">
            <a:off x="3377284" y="2364140"/>
            <a:ext cx="402900" cy="834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Google Shape;2778;p211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9" name="Google Shape;2779;p211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780" name="Google Shape;2780;p211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VII) Registro de Eventos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1" name="Google Shape;2781;p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0"/>
            <a:ext cx="2070975" cy="3269455"/>
          </a:xfrm>
          <a:prstGeom prst="rect">
            <a:avLst/>
          </a:prstGeom>
          <a:noFill/>
          <a:ln>
            <a:noFill/>
          </a:ln>
        </p:spPr>
      </p:pic>
      <p:sp>
        <p:nvSpPr>
          <p:cNvPr id="2782" name="Google Shape;2782;p211"/>
          <p:cNvSpPr txBox="1"/>
          <p:nvPr/>
        </p:nvSpPr>
        <p:spPr>
          <a:xfrm>
            <a:off x="2712975" y="1516950"/>
            <a:ext cx="838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Ingresar los datos del Evento y presionar “Guardar Registro”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783" name="Google Shape;2783;p21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234" y="2041412"/>
            <a:ext cx="6428280" cy="3767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8" name="Google Shape;2788;p212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9" name="Google Shape;2789;p212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790" name="Google Shape;2790;p212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VII) Registro de Eventos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1" name="Google Shape;2791;p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0"/>
            <a:ext cx="2070975" cy="3269455"/>
          </a:xfrm>
          <a:prstGeom prst="rect">
            <a:avLst/>
          </a:prstGeom>
          <a:noFill/>
          <a:ln>
            <a:noFill/>
          </a:ln>
        </p:spPr>
      </p:pic>
      <p:sp>
        <p:nvSpPr>
          <p:cNvPr id="2792" name="Google Shape;2792;p212"/>
          <p:cNvSpPr txBox="1"/>
          <p:nvPr/>
        </p:nvSpPr>
        <p:spPr>
          <a:xfrm>
            <a:off x="2712975" y="1516950"/>
            <a:ext cx="838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5) Para registrar asistentes entrar a “Editar”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793" name="Google Shape;2793;p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7700" y="2479800"/>
            <a:ext cx="9663825" cy="2641847"/>
          </a:xfrm>
          <a:prstGeom prst="rect">
            <a:avLst/>
          </a:prstGeom>
          <a:noFill/>
          <a:ln>
            <a:noFill/>
          </a:ln>
        </p:spPr>
      </p:pic>
      <p:sp>
        <p:nvSpPr>
          <p:cNvPr id="2794" name="Google Shape;2794;p212"/>
          <p:cNvSpPr/>
          <p:nvPr/>
        </p:nvSpPr>
        <p:spPr>
          <a:xfrm>
            <a:off x="11410500" y="3768400"/>
            <a:ext cx="620100" cy="2925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95" name="Google Shape;2795;p212"/>
          <p:cNvCxnSpPr>
            <a:endCxn id="2794" idx="1"/>
          </p:cNvCxnSpPr>
          <p:nvPr/>
        </p:nvCxnSpPr>
        <p:spPr>
          <a:xfrm>
            <a:off x="5371712" y="1907736"/>
            <a:ext cx="6129600" cy="1903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13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1" name="Google Shape;2801;p213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802" name="Google Shape;2802;p213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VII) Registro de Eventos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3" name="Google Shape;2803;p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0"/>
            <a:ext cx="2070975" cy="3269455"/>
          </a:xfrm>
          <a:prstGeom prst="rect">
            <a:avLst/>
          </a:prstGeom>
          <a:noFill/>
          <a:ln>
            <a:noFill/>
          </a:ln>
        </p:spPr>
      </p:pic>
      <p:sp>
        <p:nvSpPr>
          <p:cNvPr id="2804" name="Google Shape;2804;p213"/>
          <p:cNvSpPr txBox="1"/>
          <p:nvPr/>
        </p:nvSpPr>
        <p:spPr>
          <a:xfrm>
            <a:off x="2712975" y="1516950"/>
            <a:ext cx="838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6) Registrar con QR de Credencial o con ID, verificar listado.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805" name="Google Shape;2805;p21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775" y="2038650"/>
            <a:ext cx="7092910" cy="4208840"/>
          </a:xfrm>
          <a:prstGeom prst="rect">
            <a:avLst/>
          </a:prstGeom>
          <a:noFill/>
          <a:ln>
            <a:noFill/>
          </a:ln>
        </p:spPr>
      </p:pic>
      <p:sp>
        <p:nvSpPr>
          <p:cNvPr id="2806" name="Google Shape;2806;p213"/>
          <p:cNvSpPr/>
          <p:nvPr/>
        </p:nvSpPr>
        <p:spPr>
          <a:xfrm>
            <a:off x="6588825" y="2761925"/>
            <a:ext cx="1322400" cy="461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7" name="Google Shape;2807;p213"/>
          <p:cNvSpPr/>
          <p:nvPr/>
        </p:nvSpPr>
        <p:spPr>
          <a:xfrm>
            <a:off x="3370750" y="3323925"/>
            <a:ext cx="795600" cy="461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3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398" name="Google Shape;398;p43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43"/>
          <p:cNvSpPr txBox="1"/>
          <p:nvPr/>
        </p:nvSpPr>
        <p:spPr>
          <a:xfrm>
            <a:off x="545237" y="1179420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400" name="Google Shape;400;p43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43"/>
          <p:cNvSpPr txBox="1"/>
          <p:nvPr/>
        </p:nvSpPr>
        <p:spPr>
          <a:xfrm>
            <a:off x="505459" y="1794468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5) Reportes de Matrimonios</a:t>
            </a:r>
            <a:endParaRPr/>
          </a:p>
        </p:txBody>
      </p:sp>
      <p:pic>
        <p:nvPicPr>
          <p:cNvPr id="402" name="Google Shape;40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7854" y="1564337"/>
            <a:ext cx="7470592" cy="149411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/>
          <p:cNvSpPr/>
          <p:nvPr/>
        </p:nvSpPr>
        <p:spPr>
          <a:xfrm>
            <a:off x="4642674" y="2475655"/>
            <a:ext cx="2475756" cy="515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4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4968" y="3324273"/>
            <a:ext cx="6273478" cy="2757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5" name="Google Shape;405;p43"/>
          <p:cNvCxnSpPr>
            <a:endCxn id="404" idx="1"/>
          </p:cNvCxnSpPr>
          <p:nvPr/>
        </p:nvCxnSpPr>
        <p:spPr>
          <a:xfrm rot="-5400000" flipH="1">
            <a:off x="4451768" y="3609579"/>
            <a:ext cx="1711200" cy="475200"/>
          </a:xfrm>
          <a:prstGeom prst="bentConnector2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06" name="Google Shape;406;p4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459" y="2409515"/>
            <a:ext cx="3152141" cy="37950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7" name="Google Shape;407;p43"/>
          <p:cNvCxnSpPr/>
          <p:nvPr/>
        </p:nvCxnSpPr>
        <p:spPr>
          <a:xfrm rot="10800000">
            <a:off x="3657668" y="5417052"/>
            <a:ext cx="1887300" cy="12600"/>
          </a:xfrm>
          <a:prstGeom prst="bentConnector3">
            <a:avLst>
              <a:gd name="adj1" fmla="val 50002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08" name="Google Shape;408;p43"/>
          <p:cNvSpPr txBox="1"/>
          <p:nvPr/>
        </p:nvSpPr>
        <p:spPr>
          <a:xfrm>
            <a:off x="5888268" y="1093658"/>
            <a:ext cx="447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Concentrado de Membresía: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p21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3" name="Google Shape;2813;p214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MABDS</a:t>
            </a:r>
            <a:endParaRPr/>
          </a:p>
        </p:txBody>
      </p:sp>
      <p:sp>
        <p:nvSpPr>
          <p:cNvPr id="2814" name="Google Shape;2814;p214"/>
          <p:cNvSpPr txBox="1"/>
          <p:nvPr/>
        </p:nvSpPr>
        <p:spPr>
          <a:xfrm>
            <a:off x="328272" y="988950"/>
            <a:ext cx="1060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VII) Registro de Eventos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5" name="Google Shape;2815;p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0"/>
            <a:ext cx="2070975" cy="3269455"/>
          </a:xfrm>
          <a:prstGeom prst="rect">
            <a:avLst/>
          </a:prstGeom>
          <a:noFill/>
          <a:ln>
            <a:noFill/>
          </a:ln>
        </p:spPr>
      </p:pic>
      <p:sp>
        <p:nvSpPr>
          <p:cNvPr id="2816" name="Google Shape;2816;p214"/>
          <p:cNvSpPr txBox="1"/>
          <p:nvPr/>
        </p:nvSpPr>
        <p:spPr>
          <a:xfrm>
            <a:off x="2712975" y="1516950"/>
            <a:ext cx="838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7) En caso de que los asistentes no pertenezcan a MFC registrarlos en la pestaña de “Asistentes NO MFC”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817" name="Google Shape;2817;p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9175" y="2961850"/>
            <a:ext cx="9663829" cy="2499710"/>
          </a:xfrm>
          <a:prstGeom prst="rect">
            <a:avLst/>
          </a:prstGeom>
          <a:noFill/>
          <a:ln>
            <a:noFill/>
          </a:ln>
        </p:spPr>
      </p:pic>
      <p:sp>
        <p:nvSpPr>
          <p:cNvPr id="2818" name="Google Shape;2818;p214"/>
          <p:cNvSpPr/>
          <p:nvPr/>
        </p:nvSpPr>
        <p:spPr>
          <a:xfrm>
            <a:off x="3838600" y="2961850"/>
            <a:ext cx="1662000" cy="5802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19" name="Google Shape;2819;p214"/>
          <p:cNvCxnSpPr>
            <a:endCxn id="2818" idx="7"/>
          </p:cNvCxnSpPr>
          <p:nvPr/>
        </p:nvCxnSpPr>
        <p:spPr>
          <a:xfrm flipH="1">
            <a:off x="5257206" y="2293818"/>
            <a:ext cx="606000" cy="75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Google Shape;2824;p215"/>
          <p:cNvSpPr/>
          <p:nvPr/>
        </p:nvSpPr>
        <p:spPr>
          <a:xfrm>
            <a:off x="0" y="0"/>
            <a:ext cx="461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2825" name="Google Shape;2825;p215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6" name="Google Shape;2826;p215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7" name="Google Shape;2827;p215"/>
          <p:cNvGrpSpPr/>
          <p:nvPr/>
        </p:nvGrpSpPr>
        <p:grpSpPr>
          <a:xfrm>
            <a:off x="4993296" y="1524204"/>
            <a:ext cx="4943125" cy="4300839"/>
            <a:chOff x="-37525" y="30684"/>
            <a:chExt cx="4943125" cy="4300839"/>
          </a:xfrm>
        </p:grpSpPr>
        <p:sp>
          <p:nvSpPr>
            <p:cNvPr id="2828" name="Google Shape;2828;p215"/>
            <p:cNvSpPr/>
            <p:nvPr/>
          </p:nvSpPr>
          <p:spPr>
            <a:xfrm>
              <a:off x="0" y="30684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15"/>
            <p:cNvSpPr txBox="1"/>
            <p:nvPr/>
          </p:nvSpPr>
          <p:spPr>
            <a:xfrm>
              <a:off x="37467" y="68151"/>
              <a:ext cx="4830600" cy="69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Importancia y Beneficios BDW</a:t>
              </a:r>
              <a:endParaRPr/>
            </a:p>
          </p:txBody>
        </p:sp>
        <p:sp>
          <p:nvSpPr>
            <p:cNvPr id="2830" name="Google Shape;2830;p215"/>
            <p:cNvSpPr/>
            <p:nvPr/>
          </p:nvSpPr>
          <p:spPr>
            <a:xfrm>
              <a:off x="0" y="916285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15"/>
            <p:cNvSpPr txBox="1"/>
            <p:nvPr/>
          </p:nvSpPr>
          <p:spPr>
            <a:xfrm>
              <a:off x="37467" y="953752"/>
              <a:ext cx="4830600" cy="69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Directrices y Compromisos</a:t>
              </a:r>
              <a:endParaRPr/>
            </a:p>
          </p:txBody>
        </p:sp>
        <p:sp>
          <p:nvSpPr>
            <p:cNvPr id="2832" name="Google Shape;2832;p215"/>
            <p:cNvSpPr/>
            <p:nvPr/>
          </p:nvSpPr>
          <p:spPr>
            <a:xfrm>
              <a:off x="0" y="1801885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15"/>
            <p:cNvSpPr txBox="1"/>
            <p:nvPr/>
          </p:nvSpPr>
          <p:spPr>
            <a:xfrm>
              <a:off x="37467" y="1839352"/>
              <a:ext cx="4830600" cy="69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Básicas de BDW</a:t>
              </a:r>
              <a:endParaRPr/>
            </a:p>
          </p:txBody>
        </p:sp>
        <p:sp>
          <p:nvSpPr>
            <p:cNvPr id="2834" name="Google Shape;2834;p215"/>
            <p:cNvSpPr/>
            <p:nvPr/>
          </p:nvSpPr>
          <p:spPr>
            <a:xfrm>
              <a:off x="0" y="2687485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15"/>
            <p:cNvSpPr txBox="1"/>
            <p:nvPr/>
          </p:nvSpPr>
          <p:spPr>
            <a:xfrm>
              <a:off x="37467" y="2724952"/>
              <a:ext cx="4830600" cy="69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por Rol en la BDW</a:t>
              </a:r>
              <a:endParaRPr/>
            </a:p>
          </p:txBody>
        </p:sp>
        <p:sp>
          <p:nvSpPr>
            <p:cNvPr id="2836" name="Google Shape;2836;p215"/>
            <p:cNvSpPr/>
            <p:nvPr/>
          </p:nvSpPr>
          <p:spPr>
            <a:xfrm>
              <a:off x="-37525" y="3564123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15"/>
            <p:cNvSpPr txBox="1"/>
            <p:nvPr/>
          </p:nvSpPr>
          <p:spPr>
            <a:xfrm>
              <a:off x="37467" y="3610427"/>
              <a:ext cx="48306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Directorio Equipo BDW</a:t>
              </a:r>
              <a:endParaRPr/>
            </a:p>
          </p:txBody>
        </p:sp>
      </p:grp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1" name="Google Shape;2851;p217"/>
          <p:cNvSpPr txBox="1">
            <a:spLocks noGrp="1"/>
          </p:cNvSpPr>
          <p:nvPr>
            <p:ph type="subTitle" idx="1"/>
          </p:nvPr>
        </p:nvSpPr>
        <p:spPr>
          <a:xfrm>
            <a:off x="1692920" y="5018562"/>
            <a:ext cx="7802221" cy="1086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>
                <a:latin typeface="Century Gothic"/>
                <a:ea typeface="Century Gothic"/>
                <a:cs typeface="Century Gothic"/>
                <a:sym typeface="Century Gothic"/>
              </a:rPr>
              <a:t>ESTAMOS A SUS ORDENES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>
                <a:latin typeface="Century Gothic"/>
                <a:ea typeface="Century Gothic"/>
                <a:cs typeface="Century Gothic"/>
                <a:sym typeface="Century Gothic"/>
              </a:rPr>
              <a:t>DIOS LOS BENDIGA SIEMPRE</a:t>
            </a:r>
            <a:endParaRPr/>
          </a:p>
        </p:txBody>
      </p:sp>
      <p:pic>
        <p:nvPicPr>
          <p:cNvPr id="2852" name="Google Shape;2852;p217" descr="LOGO EQUIPO ENTRANTE  2019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4282" y="1444322"/>
            <a:ext cx="2584433" cy="266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3" name="Google Shape;2853;p217" descr="1logomfc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521" y="1444322"/>
            <a:ext cx="1903922" cy="3332424"/>
          </a:xfrm>
          <a:prstGeom prst="rect">
            <a:avLst/>
          </a:prstGeom>
          <a:noFill/>
          <a:ln>
            <a:noFill/>
          </a:ln>
        </p:spPr>
      </p:pic>
      <p:sp>
        <p:nvSpPr>
          <p:cNvPr id="2854" name="Google Shape;2854;p217"/>
          <p:cNvSpPr txBox="1"/>
          <p:nvPr/>
        </p:nvSpPr>
        <p:spPr>
          <a:xfrm>
            <a:off x="874427" y="6418872"/>
            <a:ext cx="103703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santidad"</a:t>
            </a:r>
            <a:endParaRPr sz="1800" i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55" name="Google Shape;2855;p217"/>
          <p:cNvSpPr txBox="1"/>
          <p:nvPr/>
        </p:nvSpPr>
        <p:spPr>
          <a:xfrm>
            <a:off x="8270543" y="116876"/>
            <a:ext cx="36997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Equipo Coordinador Nacional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2019-2022</a:t>
            </a:r>
            <a:endParaRPr sz="1600" i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56" name="Google Shape;2856;p217"/>
          <p:cNvSpPr txBox="1"/>
          <p:nvPr/>
        </p:nvSpPr>
        <p:spPr>
          <a:xfrm>
            <a:off x="116426" y="320884"/>
            <a:ext cx="31529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Movimiento Familiar Cristiano</a:t>
            </a:r>
            <a:endParaRPr sz="16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57" name="Google Shape;2857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04034" y="1134852"/>
            <a:ext cx="3641894" cy="364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/>
          <p:nvPr/>
        </p:nvSpPr>
        <p:spPr>
          <a:xfrm>
            <a:off x="0" y="0"/>
            <a:ext cx="46193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 i="0" u="none" strike="noStrike" cap="none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170" name="Google Shape;170;p26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26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26"/>
          <p:cNvGrpSpPr/>
          <p:nvPr/>
        </p:nvGrpSpPr>
        <p:grpSpPr>
          <a:xfrm>
            <a:off x="4993296" y="1371804"/>
            <a:ext cx="4943183" cy="4377493"/>
            <a:chOff x="-37525" y="30684"/>
            <a:chExt cx="4943183" cy="4377493"/>
          </a:xfrm>
        </p:grpSpPr>
        <p:sp>
          <p:nvSpPr>
            <p:cNvPr id="173" name="Google Shape;173;p26"/>
            <p:cNvSpPr/>
            <p:nvPr/>
          </p:nvSpPr>
          <p:spPr>
            <a:xfrm>
              <a:off x="0" y="30684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6"/>
            <p:cNvSpPr txBox="1"/>
            <p:nvPr/>
          </p:nvSpPr>
          <p:spPr>
            <a:xfrm>
              <a:off x="37467" y="68151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Importancia y Beneficios BDW</a:t>
              </a:r>
              <a:endParaRPr/>
            </a:p>
          </p:txBody>
        </p:sp>
        <p:sp>
          <p:nvSpPr>
            <p:cNvPr id="175" name="Google Shape;175;p26"/>
            <p:cNvSpPr/>
            <p:nvPr/>
          </p:nvSpPr>
          <p:spPr>
            <a:xfrm>
              <a:off x="0" y="9162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6"/>
            <p:cNvSpPr txBox="1"/>
            <p:nvPr/>
          </p:nvSpPr>
          <p:spPr>
            <a:xfrm>
              <a:off x="37467" y="9537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Directrices y Compromisos</a:t>
              </a:r>
              <a:endParaRPr/>
            </a:p>
          </p:txBody>
        </p:sp>
        <p:sp>
          <p:nvSpPr>
            <p:cNvPr id="177" name="Google Shape;177;p26"/>
            <p:cNvSpPr/>
            <p:nvPr/>
          </p:nvSpPr>
          <p:spPr>
            <a:xfrm>
              <a:off x="0" y="18018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6"/>
            <p:cNvSpPr txBox="1"/>
            <p:nvPr/>
          </p:nvSpPr>
          <p:spPr>
            <a:xfrm>
              <a:off x="37467" y="18393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Básicas de BDW</a:t>
              </a:r>
              <a:endParaRPr/>
            </a:p>
          </p:txBody>
        </p:sp>
        <p:sp>
          <p:nvSpPr>
            <p:cNvPr id="179" name="Google Shape;179;p26"/>
            <p:cNvSpPr/>
            <p:nvPr/>
          </p:nvSpPr>
          <p:spPr>
            <a:xfrm>
              <a:off x="0" y="26874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6"/>
            <p:cNvSpPr txBox="1"/>
            <p:nvPr/>
          </p:nvSpPr>
          <p:spPr>
            <a:xfrm>
              <a:off x="37467" y="27249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por Rol en la BDW</a:t>
              </a:r>
              <a:endParaRPr/>
            </a:p>
          </p:txBody>
        </p:sp>
        <p:sp>
          <p:nvSpPr>
            <p:cNvPr id="181" name="Google Shape;181;p26"/>
            <p:cNvSpPr/>
            <p:nvPr/>
          </p:nvSpPr>
          <p:spPr>
            <a:xfrm>
              <a:off x="-37525" y="3582735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6"/>
            <p:cNvSpPr txBox="1"/>
            <p:nvPr/>
          </p:nvSpPr>
          <p:spPr>
            <a:xfrm>
              <a:off x="-8" y="3715477"/>
              <a:ext cx="48306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Directorio Equipo</a:t>
              </a: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BDW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4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414" name="Google Shape;414;p44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4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416" name="Google Shape;416;p44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44"/>
          <p:cNvSpPr txBox="1"/>
          <p:nvPr/>
        </p:nvSpPr>
        <p:spPr>
          <a:xfrm>
            <a:off x="439838" y="1794468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5) Reportes de Matrimonios</a:t>
            </a:r>
            <a:endParaRPr/>
          </a:p>
        </p:txBody>
      </p:sp>
      <p:pic>
        <p:nvPicPr>
          <p:cNvPr id="418" name="Google Shape;41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93" y="2490933"/>
            <a:ext cx="2617977" cy="3674157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4"/>
          <p:cNvSpPr/>
          <p:nvPr/>
        </p:nvSpPr>
        <p:spPr>
          <a:xfrm flipH="1">
            <a:off x="1950207" y="3244999"/>
            <a:ext cx="359039" cy="536782"/>
          </a:xfrm>
          <a:prstGeom prst="leftBrace">
            <a:avLst>
              <a:gd name="adj1" fmla="val 8333"/>
              <a:gd name="adj2" fmla="val 42715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44"/>
          <p:cNvSpPr txBox="1"/>
          <p:nvPr/>
        </p:nvSpPr>
        <p:spPr>
          <a:xfrm>
            <a:off x="2243525" y="3277910"/>
            <a:ext cx="21043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Sección de Reportes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21" name="Google Shape;421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4639" y="1488999"/>
            <a:ext cx="7396721" cy="161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7849" y="3504671"/>
            <a:ext cx="7343511" cy="2080059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4"/>
          <p:cNvSpPr/>
          <p:nvPr/>
        </p:nvSpPr>
        <p:spPr>
          <a:xfrm>
            <a:off x="6982111" y="1509400"/>
            <a:ext cx="2475756" cy="515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44"/>
          <p:cNvSpPr/>
          <p:nvPr/>
        </p:nvSpPr>
        <p:spPr>
          <a:xfrm>
            <a:off x="6982111" y="3492744"/>
            <a:ext cx="2475756" cy="515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5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430" name="Google Shape;430;p4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45"/>
          <p:cNvSpPr txBox="1"/>
          <p:nvPr/>
        </p:nvSpPr>
        <p:spPr>
          <a:xfrm>
            <a:off x="545237" y="1179420"/>
            <a:ext cx="52073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432" name="Google Shape;432;p45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45"/>
          <p:cNvSpPr txBox="1"/>
          <p:nvPr/>
        </p:nvSpPr>
        <p:spPr>
          <a:xfrm>
            <a:off x="666641" y="1794468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6) Reportes de Jóvenes y Adolescentes</a:t>
            </a:r>
            <a:endParaRPr/>
          </a:p>
        </p:txBody>
      </p:sp>
      <p:pic>
        <p:nvPicPr>
          <p:cNvPr id="434" name="Google Shape;43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366" y="2346871"/>
            <a:ext cx="2331116" cy="365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0453" y="2409516"/>
            <a:ext cx="7853181" cy="3115312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5"/>
          <p:cNvSpPr/>
          <p:nvPr/>
        </p:nvSpPr>
        <p:spPr>
          <a:xfrm>
            <a:off x="6446582" y="2381587"/>
            <a:ext cx="2928911" cy="54680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6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442" name="Google Shape;442;p46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46"/>
          <p:cNvSpPr txBox="1"/>
          <p:nvPr/>
        </p:nvSpPr>
        <p:spPr>
          <a:xfrm>
            <a:off x="545237" y="1179420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444" name="Google Shape;444;p46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6"/>
          <p:cNvSpPr txBox="1"/>
          <p:nvPr/>
        </p:nvSpPr>
        <p:spPr>
          <a:xfrm>
            <a:off x="505459" y="1794468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6) Reportes de Jóvenes y A.</a:t>
            </a:r>
            <a:endParaRPr/>
          </a:p>
        </p:txBody>
      </p:sp>
      <p:pic>
        <p:nvPicPr>
          <p:cNvPr id="446" name="Google Shape;446;p4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4968" y="3324273"/>
            <a:ext cx="6273478" cy="2757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7" name="Google Shape;447;p46"/>
          <p:cNvCxnSpPr>
            <a:endCxn id="446" idx="1"/>
          </p:cNvCxnSpPr>
          <p:nvPr/>
        </p:nvCxnSpPr>
        <p:spPr>
          <a:xfrm rot="-5400000" flipH="1">
            <a:off x="4451768" y="3609579"/>
            <a:ext cx="1711200" cy="475200"/>
          </a:xfrm>
          <a:prstGeom prst="bentConnector2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48" name="Google Shape;448;p4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1544" y="1448838"/>
            <a:ext cx="7338349" cy="157782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9" name="Google Shape;449;p46"/>
          <p:cNvSpPr/>
          <p:nvPr/>
        </p:nvSpPr>
        <p:spPr>
          <a:xfrm>
            <a:off x="4631544" y="1963881"/>
            <a:ext cx="4095767" cy="1041787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6"/>
          <p:cNvSpPr txBox="1"/>
          <p:nvPr/>
        </p:nvSpPr>
        <p:spPr>
          <a:xfrm>
            <a:off x="844952" y="2743467"/>
            <a:ext cx="30399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Concentrados de membresía adolescentes y jóvenes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451" name="Google Shape;451;p46"/>
          <p:cNvCxnSpPr/>
          <p:nvPr/>
        </p:nvCxnSpPr>
        <p:spPr>
          <a:xfrm rot="10800000" flipH="1">
            <a:off x="3750197" y="2484731"/>
            <a:ext cx="881400" cy="612900"/>
          </a:xfrm>
          <a:prstGeom prst="bentConnector3">
            <a:avLst>
              <a:gd name="adj1" fmla="val 4999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52" name="Google Shape;452;p4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7367" y="3440078"/>
            <a:ext cx="2816134" cy="28678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3" name="Google Shape;453;p46"/>
          <p:cNvCxnSpPr/>
          <p:nvPr/>
        </p:nvCxnSpPr>
        <p:spPr>
          <a:xfrm flipH="1">
            <a:off x="4444568" y="5416952"/>
            <a:ext cx="1100400" cy="600"/>
          </a:xfrm>
          <a:prstGeom prst="bentConnector3">
            <a:avLst>
              <a:gd name="adj1" fmla="val 49995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54" name="Google Shape;454;p46"/>
          <p:cNvSpPr txBox="1"/>
          <p:nvPr/>
        </p:nvSpPr>
        <p:spPr>
          <a:xfrm>
            <a:off x="5888268" y="1093658"/>
            <a:ext cx="447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Concentrado de Membresía: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7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460" name="Google Shape;460;p47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7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462" name="Google Shape;462;p47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47"/>
          <p:cNvSpPr txBox="1"/>
          <p:nvPr/>
        </p:nvSpPr>
        <p:spPr>
          <a:xfrm>
            <a:off x="439838" y="1794468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6) Reportes de Jóvenes y A.</a:t>
            </a:r>
            <a:endParaRPr/>
          </a:p>
        </p:txBody>
      </p:sp>
      <p:pic>
        <p:nvPicPr>
          <p:cNvPr id="464" name="Google Shape;46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366" y="2346871"/>
            <a:ext cx="2331116" cy="365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3138" y="1504684"/>
            <a:ext cx="7573701" cy="1809892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7"/>
          <p:cNvSpPr/>
          <p:nvPr/>
        </p:nvSpPr>
        <p:spPr>
          <a:xfrm>
            <a:off x="6255450" y="1352353"/>
            <a:ext cx="3941846" cy="765813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7" name="Google Shape;467;p4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353" y="3769341"/>
            <a:ext cx="7824486" cy="1465614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7"/>
          <p:cNvSpPr/>
          <p:nvPr/>
        </p:nvSpPr>
        <p:spPr>
          <a:xfrm>
            <a:off x="6349977" y="3562198"/>
            <a:ext cx="3941846" cy="765813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8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474" name="Google Shape;474;p48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48"/>
          <p:cNvSpPr txBox="1"/>
          <p:nvPr/>
        </p:nvSpPr>
        <p:spPr>
          <a:xfrm>
            <a:off x="545237" y="1179420"/>
            <a:ext cx="52073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476" name="Google Shape;476;p48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48"/>
          <p:cNvSpPr txBox="1"/>
          <p:nvPr/>
        </p:nvSpPr>
        <p:spPr>
          <a:xfrm>
            <a:off x="666641" y="1794468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7) Reportes de MARES</a:t>
            </a:r>
            <a:endParaRPr/>
          </a:p>
        </p:txBody>
      </p:sp>
      <p:pic>
        <p:nvPicPr>
          <p:cNvPr id="478" name="Google Shape;47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237" y="2381587"/>
            <a:ext cx="2271270" cy="338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8326" y="2512223"/>
            <a:ext cx="9113674" cy="1699458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8"/>
          <p:cNvSpPr/>
          <p:nvPr/>
        </p:nvSpPr>
        <p:spPr>
          <a:xfrm>
            <a:off x="6272961" y="2409516"/>
            <a:ext cx="2928911" cy="54680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9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486" name="Google Shape;486;p49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49"/>
          <p:cNvSpPr txBox="1"/>
          <p:nvPr/>
        </p:nvSpPr>
        <p:spPr>
          <a:xfrm>
            <a:off x="545237" y="1179420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488" name="Google Shape;488;p49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9"/>
          <p:cNvSpPr txBox="1"/>
          <p:nvPr/>
        </p:nvSpPr>
        <p:spPr>
          <a:xfrm>
            <a:off x="505459" y="1794468"/>
            <a:ext cx="91285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7) Reportes de MARES</a:t>
            </a:r>
            <a:endParaRPr/>
          </a:p>
        </p:txBody>
      </p:sp>
      <p:cxnSp>
        <p:nvCxnSpPr>
          <p:cNvPr id="490" name="Google Shape;490;p49"/>
          <p:cNvCxnSpPr/>
          <p:nvPr/>
        </p:nvCxnSpPr>
        <p:spPr>
          <a:xfrm rot="-5400000" flipH="1">
            <a:off x="4451710" y="3609555"/>
            <a:ext cx="1711200" cy="475200"/>
          </a:xfrm>
          <a:prstGeom prst="bentConnector2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91" name="Google Shape;491;p49"/>
          <p:cNvSpPr txBox="1"/>
          <p:nvPr/>
        </p:nvSpPr>
        <p:spPr>
          <a:xfrm>
            <a:off x="844952" y="2743467"/>
            <a:ext cx="30399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Concentrados de membresía MARES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492" name="Google Shape;492;p49"/>
          <p:cNvCxnSpPr/>
          <p:nvPr/>
        </p:nvCxnSpPr>
        <p:spPr>
          <a:xfrm flipH="1">
            <a:off x="4444778" y="5198033"/>
            <a:ext cx="1169400" cy="2190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93" name="Google Shape;493;p49"/>
          <p:cNvSpPr txBox="1"/>
          <p:nvPr/>
        </p:nvSpPr>
        <p:spPr>
          <a:xfrm>
            <a:off x="5888268" y="1093658"/>
            <a:ext cx="447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Concentrado de Membresía: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94" name="Google Shape;494;p4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527" y="1584867"/>
            <a:ext cx="7942473" cy="131472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9"/>
          <p:cNvSpPr/>
          <p:nvPr/>
        </p:nvSpPr>
        <p:spPr>
          <a:xfrm>
            <a:off x="4631544" y="2256133"/>
            <a:ext cx="4095767" cy="749535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6" name="Google Shape;496;p49"/>
          <p:cNvCxnSpPr/>
          <p:nvPr/>
        </p:nvCxnSpPr>
        <p:spPr>
          <a:xfrm rot="10800000" flipH="1">
            <a:off x="3750197" y="2484731"/>
            <a:ext cx="881400" cy="612900"/>
          </a:xfrm>
          <a:prstGeom prst="bentConnector3">
            <a:avLst>
              <a:gd name="adj1" fmla="val 4999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497" name="Google Shape;497;p4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4178" y="3807202"/>
            <a:ext cx="6329747" cy="152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9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2887" y="3468203"/>
            <a:ext cx="3151418" cy="276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0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504" name="Google Shape;504;p50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50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506" name="Google Shape;506;p50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50"/>
          <p:cNvSpPr txBox="1"/>
          <p:nvPr/>
        </p:nvSpPr>
        <p:spPr>
          <a:xfrm>
            <a:off x="439838" y="1794468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7) Reportes de MARES.</a:t>
            </a:r>
            <a:endParaRPr/>
          </a:p>
        </p:txBody>
      </p:sp>
      <p:pic>
        <p:nvPicPr>
          <p:cNvPr id="508" name="Google Shape;50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366" y="2346871"/>
            <a:ext cx="2331116" cy="365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3138" y="1504684"/>
            <a:ext cx="7573701" cy="1809892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50"/>
          <p:cNvSpPr/>
          <p:nvPr/>
        </p:nvSpPr>
        <p:spPr>
          <a:xfrm>
            <a:off x="6255450" y="1352353"/>
            <a:ext cx="3941846" cy="765813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p5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353" y="3769341"/>
            <a:ext cx="7824486" cy="146561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0"/>
          <p:cNvSpPr/>
          <p:nvPr/>
        </p:nvSpPr>
        <p:spPr>
          <a:xfrm>
            <a:off x="6349977" y="3562198"/>
            <a:ext cx="3941846" cy="765813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1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518" name="Google Shape;518;p51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51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520" name="Google Shape;520;p51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51"/>
          <p:cNvSpPr txBox="1"/>
          <p:nvPr/>
        </p:nvSpPr>
        <p:spPr>
          <a:xfrm>
            <a:off x="439838" y="1794468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8) Consulta de Actas</a:t>
            </a:r>
            <a:endParaRPr/>
          </a:p>
        </p:txBody>
      </p:sp>
      <p:pic>
        <p:nvPicPr>
          <p:cNvPr id="522" name="Google Shape;52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515" y="2598185"/>
            <a:ext cx="2122963" cy="344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1064" y="1886742"/>
            <a:ext cx="8410936" cy="2581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4" name="Google Shape;524;p51"/>
          <p:cNvCxnSpPr/>
          <p:nvPr/>
        </p:nvCxnSpPr>
        <p:spPr>
          <a:xfrm rot="10800000" flipH="1">
            <a:off x="1724628" y="2812671"/>
            <a:ext cx="1956000" cy="995400"/>
          </a:xfrm>
          <a:prstGeom prst="bentConnector3">
            <a:avLst>
              <a:gd name="adj1" fmla="val 50003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25" name="Google Shape;525;p51">
            <a:hlinkClick r:id="rId5"/>
          </p:cNvPr>
          <p:cNvSpPr/>
          <p:nvPr/>
        </p:nvSpPr>
        <p:spPr>
          <a:xfrm>
            <a:off x="2875814" y="5864321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2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531" name="Google Shape;531;p52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52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533" name="Google Shape;533;p52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52"/>
          <p:cNvSpPr txBox="1"/>
          <p:nvPr/>
        </p:nvSpPr>
        <p:spPr>
          <a:xfrm>
            <a:off x="439838" y="1794468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8) Consulta de Actas</a:t>
            </a:r>
            <a:endParaRPr/>
          </a:p>
        </p:txBody>
      </p:sp>
      <p:pic>
        <p:nvPicPr>
          <p:cNvPr id="535" name="Google Shape;53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515" y="2598185"/>
            <a:ext cx="2122963" cy="344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4775" y="2812172"/>
            <a:ext cx="5845215" cy="2245107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52"/>
          <p:cNvSpPr txBox="1"/>
          <p:nvPr/>
        </p:nvSpPr>
        <p:spPr>
          <a:xfrm>
            <a:off x="3793620" y="2384919"/>
            <a:ext cx="27232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Resumen de Acta: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538" name="Google Shape;538;p5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6288" y="1259255"/>
            <a:ext cx="3278706" cy="4960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9" name="Google Shape;539;p52"/>
          <p:cNvCxnSpPr/>
          <p:nvPr/>
        </p:nvCxnSpPr>
        <p:spPr>
          <a:xfrm>
            <a:off x="6033338" y="4653023"/>
            <a:ext cx="2496600" cy="960300"/>
          </a:xfrm>
          <a:prstGeom prst="bentConnector3">
            <a:avLst>
              <a:gd name="adj1" fmla="val 50001"/>
            </a:avLst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40" name="Google Shape;540;p52"/>
          <p:cNvSpPr txBox="1"/>
          <p:nvPr/>
        </p:nvSpPr>
        <p:spPr>
          <a:xfrm>
            <a:off x="5607382" y="5695940"/>
            <a:ext cx="272329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Presionar para Consultar Detalle Acta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41" name="Google Shape;541;p52">
            <a:hlinkClick r:id="rId6"/>
          </p:cNvPr>
          <p:cNvSpPr/>
          <p:nvPr/>
        </p:nvSpPr>
        <p:spPr>
          <a:xfrm>
            <a:off x="2875814" y="5864321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547" name="Google Shape;547;p53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53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549" name="Google Shape;549;p53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53"/>
          <p:cNvSpPr txBox="1"/>
          <p:nvPr/>
        </p:nvSpPr>
        <p:spPr>
          <a:xfrm>
            <a:off x="439838" y="1794468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9) Revisión de Inconsistencias</a:t>
            </a:r>
            <a:endParaRPr/>
          </a:p>
        </p:txBody>
      </p:sp>
      <p:sp>
        <p:nvSpPr>
          <p:cNvPr id="551" name="Google Shape;551;p53"/>
          <p:cNvSpPr txBox="1"/>
          <p:nvPr/>
        </p:nvSpPr>
        <p:spPr>
          <a:xfrm>
            <a:off x="6026998" y="1109336"/>
            <a:ext cx="36262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Listado de inconsistencias</a:t>
            </a:r>
            <a:endParaRPr/>
          </a:p>
        </p:txBody>
      </p:sp>
      <p:pic>
        <p:nvPicPr>
          <p:cNvPr id="552" name="Google Shape;55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296" y="2356984"/>
            <a:ext cx="2325450" cy="341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6804" y="1757007"/>
            <a:ext cx="7712597" cy="4337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/>
          <p:nvPr/>
        </p:nvSpPr>
        <p:spPr>
          <a:xfrm>
            <a:off x="0" y="0"/>
            <a:ext cx="46193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 i="0" u="none" strike="noStrike" cap="none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188" name="Google Shape;188;p27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7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27"/>
          <p:cNvGrpSpPr/>
          <p:nvPr/>
        </p:nvGrpSpPr>
        <p:grpSpPr>
          <a:xfrm>
            <a:off x="5030771" y="1371804"/>
            <a:ext cx="4905708" cy="4377493"/>
            <a:chOff x="-50" y="30684"/>
            <a:chExt cx="4905708" cy="4377493"/>
          </a:xfrm>
        </p:grpSpPr>
        <p:sp>
          <p:nvSpPr>
            <p:cNvPr id="191" name="Google Shape;191;p27"/>
            <p:cNvSpPr/>
            <p:nvPr/>
          </p:nvSpPr>
          <p:spPr>
            <a:xfrm>
              <a:off x="0" y="30684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7"/>
            <p:cNvSpPr txBox="1"/>
            <p:nvPr/>
          </p:nvSpPr>
          <p:spPr>
            <a:xfrm>
              <a:off x="37467" y="68151"/>
              <a:ext cx="4830724" cy="69258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Importancia y Beneficios BDW</a:t>
              </a:r>
              <a:endParaRPr/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0" y="9162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7"/>
            <p:cNvSpPr txBox="1"/>
            <p:nvPr/>
          </p:nvSpPr>
          <p:spPr>
            <a:xfrm>
              <a:off x="37467" y="9537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Directrices y Compromisos</a:t>
              </a:r>
              <a:endParaRPr/>
            </a:p>
          </p:txBody>
        </p:sp>
        <p:sp>
          <p:nvSpPr>
            <p:cNvPr id="195" name="Google Shape;195;p27"/>
            <p:cNvSpPr/>
            <p:nvPr/>
          </p:nvSpPr>
          <p:spPr>
            <a:xfrm>
              <a:off x="0" y="18018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7"/>
            <p:cNvSpPr txBox="1"/>
            <p:nvPr/>
          </p:nvSpPr>
          <p:spPr>
            <a:xfrm>
              <a:off x="37467" y="18393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Básicas de BDW</a:t>
              </a:r>
              <a:endParaRPr/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0" y="26874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7"/>
            <p:cNvSpPr txBox="1"/>
            <p:nvPr/>
          </p:nvSpPr>
          <p:spPr>
            <a:xfrm>
              <a:off x="37467" y="27249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por Rol en la BDW</a:t>
              </a:r>
              <a:endParaRPr/>
            </a:p>
          </p:txBody>
        </p:sp>
        <p:sp>
          <p:nvSpPr>
            <p:cNvPr id="199" name="Google Shape;199;p27"/>
            <p:cNvSpPr/>
            <p:nvPr/>
          </p:nvSpPr>
          <p:spPr>
            <a:xfrm>
              <a:off x="-50" y="3582735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7"/>
            <p:cNvSpPr txBox="1"/>
            <p:nvPr/>
          </p:nvSpPr>
          <p:spPr>
            <a:xfrm>
              <a:off x="37467" y="3715477"/>
              <a:ext cx="48306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Directorio Equipo</a:t>
              </a: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BDW</a:t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4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sp>
        <p:nvSpPr>
          <p:cNvPr id="559" name="Google Shape;559;p54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54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561" name="Google Shape;561;p54"/>
          <p:cNvSpPr txBox="1"/>
          <p:nvPr/>
        </p:nvSpPr>
        <p:spPr>
          <a:xfrm>
            <a:off x="10569844" y="-74391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54"/>
          <p:cNvSpPr txBox="1"/>
          <p:nvPr/>
        </p:nvSpPr>
        <p:spPr>
          <a:xfrm>
            <a:off x="439838" y="1794468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10) Levantar Tickets</a:t>
            </a:r>
            <a:endParaRPr/>
          </a:p>
        </p:txBody>
      </p:sp>
      <p:sp>
        <p:nvSpPr>
          <p:cNvPr id="563" name="Google Shape;563;p54"/>
          <p:cNvSpPr txBox="1"/>
          <p:nvPr/>
        </p:nvSpPr>
        <p:spPr>
          <a:xfrm>
            <a:off x="6026998" y="1109336"/>
            <a:ext cx="36262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Listado de Tickets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564" name="Google Shape;56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838" y="2718737"/>
            <a:ext cx="2641600" cy="26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216" y="1718737"/>
            <a:ext cx="6096000" cy="107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806" y="3429000"/>
            <a:ext cx="7316672" cy="2770232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4"/>
          <p:cNvSpPr txBox="1"/>
          <p:nvPr/>
        </p:nvSpPr>
        <p:spPr>
          <a:xfrm>
            <a:off x="4987216" y="2902935"/>
            <a:ext cx="58814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Para nuevos tickets presionar “Agregar”: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568" name="Google Shape;568;p54"/>
          <p:cNvCxnSpPr/>
          <p:nvPr/>
        </p:nvCxnSpPr>
        <p:spPr>
          <a:xfrm rot="5400000">
            <a:off x="4027036" y="2328461"/>
            <a:ext cx="1552800" cy="648300"/>
          </a:xfrm>
          <a:prstGeom prst="bentConnector3">
            <a:avLst>
              <a:gd name="adj1" fmla="val 1548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69" name="Google Shape;569;p54">
            <a:hlinkClick r:id="rId6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55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576" name="Google Shape;576;p55"/>
          <p:cNvSpPr txBox="1"/>
          <p:nvPr/>
        </p:nvSpPr>
        <p:spPr>
          <a:xfrm>
            <a:off x="439838" y="1794468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10) Levantar Tickets</a:t>
            </a:r>
            <a:endParaRPr/>
          </a:p>
        </p:txBody>
      </p:sp>
      <p:sp>
        <p:nvSpPr>
          <p:cNvPr id="577" name="Google Shape;577;p55">
            <a:hlinkClick r:id="rId3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  <p:sp>
        <p:nvSpPr>
          <p:cNvPr id="578" name="Google Shape;578;p55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pic>
        <p:nvPicPr>
          <p:cNvPr id="579" name="Google Shape;579;p5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718" y="1179420"/>
            <a:ext cx="8107282" cy="473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838" y="2718737"/>
            <a:ext cx="2641600" cy="26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6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6" name="Google Shape;586;p5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0669" y="2409516"/>
            <a:ext cx="9997440" cy="368243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7" name="Google Shape;587;p56"/>
          <p:cNvSpPr/>
          <p:nvPr/>
        </p:nvSpPr>
        <p:spPr>
          <a:xfrm>
            <a:off x="1512401" y="3429000"/>
            <a:ext cx="2218283" cy="103632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Búsqueda mas dinámica</a:t>
            </a:r>
            <a:endParaRPr/>
          </a:p>
        </p:txBody>
      </p:sp>
      <p:sp>
        <p:nvSpPr>
          <p:cNvPr id="588" name="Google Shape;588;p56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589" name="Google Shape;589;p56"/>
          <p:cNvSpPr txBox="1"/>
          <p:nvPr/>
        </p:nvSpPr>
        <p:spPr>
          <a:xfrm>
            <a:off x="439838" y="1794468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10) Levantar Tickets</a:t>
            </a:r>
            <a:endParaRPr/>
          </a:p>
        </p:txBody>
      </p:sp>
      <p:sp>
        <p:nvSpPr>
          <p:cNvPr id="590" name="Google Shape;590;p56">
            <a:hlinkClick r:id="rId4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  <p:sp>
        <p:nvSpPr>
          <p:cNvPr id="591" name="Google Shape;591;p56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7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57"/>
          <p:cNvSpPr txBox="1"/>
          <p:nvPr/>
        </p:nvSpPr>
        <p:spPr>
          <a:xfrm>
            <a:off x="545237" y="1179420"/>
            <a:ext cx="4152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Consulta de información</a:t>
            </a:r>
            <a:endParaRPr/>
          </a:p>
        </p:txBody>
      </p:sp>
      <p:sp>
        <p:nvSpPr>
          <p:cNvPr id="598" name="Google Shape;598;p57"/>
          <p:cNvSpPr txBox="1"/>
          <p:nvPr/>
        </p:nvSpPr>
        <p:spPr>
          <a:xfrm>
            <a:off x="439838" y="1794468"/>
            <a:ext cx="415261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11) Video tutoriales de conceptos básicos</a:t>
            </a:r>
            <a:endParaRPr/>
          </a:p>
        </p:txBody>
      </p:sp>
      <p:sp>
        <p:nvSpPr>
          <p:cNvPr id="599" name="Google Shape;599;p57"/>
          <p:cNvSpPr/>
          <p:nvPr/>
        </p:nvSpPr>
        <p:spPr>
          <a:xfrm>
            <a:off x="2548478" y="0"/>
            <a:ext cx="637386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Básicas</a:t>
            </a:r>
            <a:endParaRPr/>
          </a:p>
        </p:txBody>
      </p:sp>
      <p:pic>
        <p:nvPicPr>
          <p:cNvPr id="600" name="Google Shape;60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271" y="2778848"/>
            <a:ext cx="2692400" cy="33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9514" y="2778848"/>
            <a:ext cx="8004215" cy="205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8"/>
          <p:cNvSpPr/>
          <p:nvPr/>
        </p:nvSpPr>
        <p:spPr>
          <a:xfrm>
            <a:off x="0" y="0"/>
            <a:ext cx="46193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607" name="Google Shape;607;p58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8" name="Google Shape;608;p58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9" name="Google Shape;609;p58"/>
          <p:cNvGrpSpPr/>
          <p:nvPr/>
        </p:nvGrpSpPr>
        <p:grpSpPr>
          <a:xfrm>
            <a:off x="5030821" y="1371804"/>
            <a:ext cx="4905600" cy="4319451"/>
            <a:chOff x="0" y="30684"/>
            <a:chExt cx="4905600" cy="4319451"/>
          </a:xfrm>
        </p:grpSpPr>
        <p:sp>
          <p:nvSpPr>
            <p:cNvPr id="610" name="Google Shape;610;p58"/>
            <p:cNvSpPr/>
            <p:nvPr/>
          </p:nvSpPr>
          <p:spPr>
            <a:xfrm>
              <a:off x="0" y="30684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8"/>
            <p:cNvSpPr txBox="1"/>
            <p:nvPr/>
          </p:nvSpPr>
          <p:spPr>
            <a:xfrm>
              <a:off x="37467" y="68151"/>
              <a:ext cx="48306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Importancia y Beneficios BDW</a:t>
              </a:r>
              <a:endParaRPr/>
            </a:p>
          </p:txBody>
        </p:sp>
        <p:sp>
          <p:nvSpPr>
            <p:cNvPr id="612" name="Google Shape;612;p58"/>
            <p:cNvSpPr/>
            <p:nvPr/>
          </p:nvSpPr>
          <p:spPr>
            <a:xfrm>
              <a:off x="0" y="916285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8"/>
            <p:cNvSpPr txBox="1"/>
            <p:nvPr/>
          </p:nvSpPr>
          <p:spPr>
            <a:xfrm>
              <a:off x="37467" y="953752"/>
              <a:ext cx="48306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Directrices y Compromisos</a:t>
              </a:r>
              <a:endParaRPr/>
            </a:p>
          </p:txBody>
        </p:sp>
        <p:sp>
          <p:nvSpPr>
            <p:cNvPr id="614" name="Google Shape;614;p58"/>
            <p:cNvSpPr/>
            <p:nvPr/>
          </p:nvSpPr>
          <p:spPr>
            <a:xfrm>
              <a:off x="0" y="1801885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8"/>
            <p:cNvSpPr txBox="1"/>
            <p:nvPr/>
          </p:nvSpPr>
          <p:spPr>
            <a:xfrm>
              <a:off x="37467" y="1839352"/>
              <a:ext cx="48306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Básicas de BDW</a:t>
              </a:r>
              <a:endParaRPr/>
            </a:p>
          </p:txBody>
        </p:sp>
        <p:sp>
          <p:nvSpPr>
            <p:cNvPr id="616" name="Google Shape;616;p58"/>
            <p:cNvSpPr/>
            <p:nvPr/>
          </p:nvSpPr>
          <p:spPr>
            <a:xfrm>
              <a:off x="0" y="2687485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8"/>
            <p:cNvSpPr txBox="1"/>
            <p:nvPr/>
          </p:nvSpPr>
          <p:spPr>
            <a:xfrm>
              <a:off x="37467" y="2724952"/>
              <a:ext cx="48306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por Rol en la BDW</a:t>
              </a:r>
              <a:endParaRPr/>
            </a:p>
          </p:txBody>
        </p:sp>
        <p:sp>
          <p:nvSpPr>
            <p:cNvPr id="618" name="Google Shape;618;p58"/>
            <p:cNvSpPr/>
            <p:nvPr/>
          </p:nvSpPr>
          <p:spPr>
            <a:xfrm>
              <a:off x="0" y="3582735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8"/>
            <p:cNvSpPr txBox="1"/>
            <p:nvPr/>
          </p:nvSpPr>
          <p:spPr>
            <a:xfrm>
              <a:off x="37492" y="3620077"/>
              <a:ext cx="48306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Directorio Equipo_BDW</a:t>
              </a: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9"/>
          <p:cNvSpPr/>
          <p:nvPr/>
        </p:nvSpPr>
        <p:spPr>
          <a:xfrm>
            <a:off x="0" y="0"/>
            <a:ext cx="46193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625" name="Google Shape;625;p59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6" name="Google Shape;626;p59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7" name="Google Shape;627;p59"/>
          <p:cNvGrpSpPr/>
          <p:nvPr/>
        </p:nvGrpSpPr>
        <p:grpSpPr>
          <a:xfrm>
            <a:off x="5030821" y="1038661"/>
            <a:ext cx="4905658" cy="5252206"/>
            <a:chOff x="0" y="2341"/>
            <a:chExt cx="4905658" cy="5252206"/>
          </a:xfrm>
        </p:grpSpPr>
        <p:sp>
          <p:nvSpPr>
            <p:cNvPr id="628" name="Google Shape;628;p59"/>
            <p:cNvSpPr/>
            <p:nvPr/>
          </p:nvSpPr>
          <p:spPr>
            <a:xfrm>
              <a:off x="0" y="2341"/>
              <a:ext cx="4905658" cy="468383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9"/>
            <p:cNvSpPr txBox="1"/>
            <p:nvPr/>
          </p:nvSpPr>
          <p:spPr>
            <a:xfrm>
              <a:off x="22865" y="25206"/>
              <a:ext cx="4859928" cy="422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Secretarios de Sector</a:t>
              </a:r>
              <a:endParaRPr/>
            </a:p>
          </p:txBody>
        </p:sp>
        <p:sp>
          <p:nvSpPr>
            <p:cNvPr id="630" name="Google Shape;630;p59"/>
            <p:cNvSpPr/>
            <p:nvPr/>
          </p:nvSpPr>
          <p:spPr>
            <a:xfrm>
              <a:off x="0" y="480723"/>
              <a:ext cx="4905658" cy="468383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9"/>
            <p:cNvSpPr txBox="1"/>
            <p:nvPr/>
          </p:nvSpPr>
          <p:spPr>
            <a:xfrm>
              <a:off x="22865" y="503588"/>
              <a:ext cx="4859928" cy="422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 de Sector</a:t>
              </a:r>
              <a:endParaRPr/>
            </a:p>
          </p:txBody>
        </p:sp>
        <p:sp>
          <p:nvSpPr>
            <p:cNvPr id="632" name="Google Shape;632;p59"/>
            <p:cNvSpPr/>
            <p:nvPr/>
          </p:nvSpPr>
          <p:spPr>
            <a:xfrm>
              <a:off x="0" y="959106"/>
              <a:ext cx="4905658" cy="468383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9"/>
            <p:cNvSpPr txBox="1"/>
            <p:nvPr/>
          </p:nvSpPr>
          <p:spPr>
            <a:xfrm>
              <a:off x="22865" y="981971"/>
              <a:ext cx="4859928" cy="422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 de Sector</a:t>
              </a:r>
              <a:endParaRPr/>
            </a:p>
          </p:txBody>
        </p:sp>
        <p:sp>
          <p:nvSpPr>
            <p:cNvPr id="634" name="Google Shape;634;p59"/>
            <p:cNvSpPr/>
            <p:nvPr/>
          </p:nvSpPr>
          <p:spPr>
            <a:xfrm>
              <a:off x="0" y="1437488"/>
              <a:ext cx="4905658" cy="468383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9"/>
            <p:cNvSpPr txBox="1"/>
            <p:nvPr/>
          </p:nvSpPr>
          <p:spPr>
            <a:xfrm>
              <a:off x="22865" y="1460353"/>
              <a:ext cx="4859928" cy="422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III de Sector</a:t>
              </a:r>
              <a:endParaRPr/>
            </a:p>
          </p:txBody>
        </p:sp>
        <p:sp>
          <p:nvSpPr>
            <p:cNvPr id="636" name="Google Shape;636;p59"/>
            <p:cNvSpPr/>
            <p:nvPr/>
          </p:nvSpPr>
          <p:spPr>
            <a:xfrm>
              <a:off x="0" y="1915870"/>
              <a:ext cx="4905658" cy="468383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9"/>
            <p:cNvSpPr txBox="1"/>
            <p:nvPr/>
          </p:nvSpPr>
          <p:spPr>
            <a:xfrm>
              <a:off x="22865" y="1938735"/>
              <a:ext cx="4859928" cy="422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IV de Sector</a:t>
              </a:r>
              <a:endParaRPr/>
            </a:p>
          </p:txBody>
        </p:sp>
        <p:sp>
          <p:nvSpPr>
            <p:cNvPr id="638" name="Google Shape;638;p59"/>
            <p:cNvSpPr/>
            <p:nvPr/>
          </p:nvSpPr>
          <p:spPr>
            <a:xfrm>
              <a:off x="0" y="2394253"/>
              <a:ext cx="4905658" cy="468383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9"/>
            <p:cNvSpPr txBox="1"/>
            <p:nvPr/>
          </p:nvSpPr>
          <p:spPr>
            <a:xfrm>
              <a:off x="22865" y="2417118"/>
              <a:ext cx="4859928" cy="422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 de Sector</a:t>
              </a:r>
              <a:endParaRPr/>
            </a:p>
          </p:txBody>
        </p:sp>
        <p:sp>
          <p:nvSpPr>
            <p:cNvPr id="640" name="Google Shape;640;p59"/>
            <p:cNvSpPr/>
            <p:nvPr/>
          </p:nvSpPr>
          <p:spPr>
            <a:xfrm>
              <a:off x="0" y="2872635"/>
              <a:ext cx="4905658" cy="468383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9"/>
            <p:cNvSpPr txBox="1"/>
            <p:nvPr/>
          </p:nvSpPr>
          <p:spPr>
            <a:xfrm>
              <a:off x="22865" y="2895500"/>
              <a:ext cx="4859928" cy="422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VI de Sector</a:t>
              </a:r>
              <a:endParaRPr/>
            </a:p>
          </p:txBody>
        </p:sp>
        <p:sp>
          <p:nvSpPr>
            <p:cNvPr id="642" name="Google Shape;642;p59"/>
            <p:cNvSpPr/>
            <p:nvPr/>
          </p:nvSpPr>
          <p:spPr>
            <a:xfrm>
              <a:off x="0" y="3351017"/>
              <a:ext cx="4905658" cy="468383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9"/>
            <p:cNvSpPr txBox="1"/>
            <p:nvPr/>
          </p:nvSpPr>
          <p:spPr>
            <a:xfrm>
              <a:off x="22865" y="3373882"/>
              <a:ext cx="4859928" cy="422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Zona</a:t>
              </a:r>
              <a:endParaRPr/>
            </a:p>
          </p:txBody>
        </p:sp>
        <p:sp>
          <p:nvSpPr>
            <p:cNvPr id="644" name="Google Shape;644;p59"/>
            <p:cNvSpPr/>
            <p:nvPr/>
          </p:nvSpPr>
          <p:spPr>
            <a:xfrm>
              <a:off x="0" y="3829399"/>
              <a:ext cx="4905658" cy="468383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9"/>
            <p:cNvSpPr txBox="1"/>
            <p:nvPr/>
          </p:nvSpPr>
          <p:spPr>
            <a:xfrm>
              <a:off x="22865" y="3852264"/>
              <a:ext cx="4859928" cy="422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Equipo Básico</a:t>
              </a:r>
              <a:endParaRPr/>
            </a:p>
          </p:txBody>
        </p:sp>
        <p:sp>
          <p:nvSpPr>
            <p:cNvPr id="646" name="Google Shape;646;p59"/>
            <p:cNvSpPr/>
            <p:nvPr/>
          </p:nvSpPr>
          <p:spPr>
            <a:xfrm>
              <a:off x="0" y="4307782"/>
              <a:ext cx="4905658" cy="468383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9"/>
            <p:cNvSpPr txBox="1"/>
            <p:nvPr/>
          </p:nvSpPr>
          <p:spPr>
            <a:xfrm>
              <a:off x="22865" y="4330647"/>
              <a:ext cx="4859928" cy="422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MARE coordinadora Sector</a:t>
              </a:r>
              <a:endParaRPr/>
            </a:p>
          </p:txBody>
        </p:sp>
        <p:sp>
          <p:nvSpPr>
            <p:cNvPr id="648" name="Google Shape;648;p59"/>
            <p:cNvSpPr/>
            <p:nvPr/>
          </p:nvSpPr>
          <p:spPr>
            <a:xfrm>
              <a:off x="0" y="4786164"/>
              <a:ext cx="4905658" cy="468383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9"/>
            <p:cNvSpPr txBox="1"/>
            <p:nvPr/>
          </p:nvSpPr>
          <p:spPr>
            <a:xfrm>
              <a:off x="22865" y="4809029"/>
              <a:ext cx="4859928" cy="422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Operador de BDW de Sector</a:t>
              </a:r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0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60"/>
          <p:cNvSpPr txBox="1"/>
          <p:nvPr/>
        </p:nvSpPr>
        <p:spPr>
          <a:xfrm>
            <a:off x="328270" y="1214188"/>
            <a:ext cx="51116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I) Consultas de usuarios y contraseñas</a:t>
            </a:r>
            <a:endParaRPr/>
          </a:p>
        </p:txBody>
      </p:sp>
      <p:sp>
        <p:nvSpPr>
          <p:cNvPr id="656" name="Google Shape;656;p60"/>
          <p:cNvSpPr/>
          <p:nvPr/>
        </p:nvSpPr>
        <p:spPr>
          <a:xfrm>
            <a:off x="433868" y="0"/>
            <a:ext cx="10603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Secretarios de Sector</a:t>
            </a:r>
            <a:endParaRPr/>
          </a:p>
        </p:txBody>
      </p:sp>
      <p:pic>
        <p:nvPicPr>
          <p:cNvPr id="657" name="Google Shape;657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270" y="1686139"/>
            <a:ext cx="2628900" cy="424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8" name="Google Shape;658;p60"/>
          <p:cNvGrpSpPr/>
          <p:nvPr/>
        </p:nvGrpSpPr>
        <p:grpSpPr>
          <a:xfrm>
            <a:off x="3483979" y="1669807"/>
            <a:ext cx="8607607" cy="4730083"/>
            <a:chOff x="3483979" y="1669807"/>
            <a:chExt cx="8607607" cy="4730083"/>
          </a:xfrm>
        </p:grpSpPr>
        <p:pic>
          <p:nvPicPr>
            <p:cNvPr id="659" name="Google Shape;659;p6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83979" y="1669807"/>
              <a:ext cx="8607607" cy="45946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0" name="Google Shape;660;p60"/>
            <p:cNvSpPr txBox="1"/>
            <p:nvPr/>
          </p:nvSpPr>
          <p:spPr>
            <a:xfrm rot="-3529343">
              <a:off x="8435267" y="5219427"/>
              <a:ext cx="210432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833C0B"/>
                  </a:solidFill>
                  <a:latin typeface="Calibri"/>
                  <a:ea typeface="Calibri"/>
                  <a:cs typeface="Calibri"/>
                  <a:sym typeface="Calibri"/>
                </a:rPr>
                <a:t>Confidencial</a:t>
              </a:r>
              <a:endParaRPr/>
            </a:p>
          </p:txBody>
        </p:sp>
        <p:sp>
          <p:nvSpPr>
            <p:cNvPr id="661" name="Google Shape;661;p60"/>
            <p:cNvSpPr txBox="1"/>
            <p:nvPr/>
          </p:nvSpPr>
          <p:spPr>
            <a:xfrm rot="-3529343">
              <a:off x="9525216" y="5219427"/>
              <a:ext cx="210432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833C0B"/>
                  </a:solidFill>
                  <a:latin typeface="Calibri"/>
                  <a:ea typeface="Calibri"/>
                  <a:cs typeface="Calibri"/>
                  <a:sym typeface="Calibri"/>
                </a:rPr>
                <a:t>Confidencial</a:t>
              </a:r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1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61"/>
          <p:cNvSpPr txBox="1"/>
          <p:nvPr/>
        </p:nvSpPr>
        <p:spPr>
          <a:xfrm>
            <a:off x="328270" y="988951"/>
            <a:ext cx="9348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Datos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(Matrimonios, Jóvenes, MaRes y A. Eclesiales)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61"/>
          <p:cNvSpPr/>
          <p:nvPr/>
        </p:nvSpPr>
        <p:spPr>
          <a:xfrm>
            <a:off x="433868" y="0"/>
            <a:ext cx="10603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Secretarios de Sector</a:t>
            </a:r>
            <a:endParaRPr/>
          </a:p>
        </p:txBody>
      </p:sp>
      <p:pic>
        <p:nvPicPr>
          <p:cNvPr id="669" name="Google Shape;669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397" y="2011132"/>
            <a:ext cx="2293616" cy="369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6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762" y="1421289"/>
            <a:ext cx="8071412" cy="4883407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61"/>
          <p:cNvSpPr/>
          <p:nvPr/>
        </p:nvSpPr>
        <p:spPr>
          <a:xfrm>
            <a:off x="6033339" y="1368827"/>
            <a:ext cx="2369882" cy="332651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61"/>
          <p:cNvSpPr/>
          <p:nvPr/>
        </p:nvSpPr>
        <p:spPr>
          <a:xfrm>
            <a:off x="6033338" y="2900682"/>
            <a:ext cx="2369882" cy="332651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61"/>
          <p:cNvSpPr/>
          <p:nvPr/>
        </p:nvSpPr>
        <p:spPr>
          <a:xfrm>
            <a:off x="6068527" y="5156522"/>
            <a:ext cx="2369882" cy="332651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61">
            <a:hlinkClick r:id="rId5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  <p:sp>
        <p:nvSpPr>
          <p:cNvPr id="675" name="Google Shape;675;p61"/>
          <p:cNvSpPr txBox="1"/>
          <p:nvPr/>
        </p:nvSpPr>
        <p:spPr>
          <a:xfrm>
            <a:off x="29717" y="1530850"/>
            <a:ext cx="47993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Altas, Bajas y Modificaciones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2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62"/>
          <p:cNvSpPr txBox="1"/>
          <p:nvPr/>
        </p:nvSpPr>
        <p:spPr>
          <a:xfrm>
            <a:off x="328270" y="988951"/>
            <a:ext cx="9348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Datos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(Matrimonios, Jóvenes, MaRes y A. Eclesiales)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62"/>
          <p:cNvSpPr/>
          <p:nvPr/>
        </p:nvSpPr>
        <p:spPr>
          <a:xfrm>
            <a:off x="433868" y="0"/>
            <a:ext cx="10603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Secretarios de Sector</a:t>
            </a:r>
            <a:endParaRPr/>
          </a:p>
        </p:txBody>
      </p:sp>
      <p:pic>
        <p:nvPicPr>
          <p:cNvPr id="683" name="Google Shape;683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397" y="2011132"/>
            <a:ext cx="2293616" cy="3698319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62"/>
          <p:cNvSpPr txBox="1"/>
          <p:nvPr/>
        </p:nvSpPr>
        <p:spPr>
          <a:xfrm>
            <a:off x="270397" y="1546606"/>
            <a:ext cx="47993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1) Altas, Bajas y Modificaciones</a:t>
            </a:r>
            <a:endParaRPr/>
          </a:p>
        </p:txBody>
      </p:sp>
      <p:pic>
        <p:nvPicPr>
          <p:cNvPr id="685" name="Google Shape;685;p6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8622" y="1850746"/>
            <a:ext cx="7782818" cy="4018303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62">
            <a:hlinkClick r:id="rId5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3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63"/>
          <p:cNvSpPr txBox="1"/>
          <p:nvPr/>
        </p:nvSpPr>
        <p:spPr>
          <a:xfrm>
            <a:off x="328270" y="988951"/>
            <a:ext cx="9348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Datos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(Matrimonios, Jóvenes, MaRes y A. Eclesiales)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63"/>
          <p:cNvSpPr/>
          <p:nvPr/>
        </p:nvSpPr>
        <p:spPr>
          <a:xfrm>
            <a:off x="433868" y="0"/>
            <a:ext cx="10603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Secretarios de Sector</a:t>
            </a:r>
            <a:endParaRPr/>
          </a:p>
        </p:txBody>
      </p:sp>
      <p:pic>
        <p:nvPicPr>
          <p:cNvPr id="694" name="Google Shape;694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397" y="2011132"/>
            <a:ext cx="2293616" cy="3698319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63"/>
          <p:cNvSpPr txBox="1"/>
          <p:nvPr/>
        </p:nvSpPr>
        <p:spPr>
          <a:xfrm>
            <a:off x="270397" y="1546606"/>
            <a:ext cx="47993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1) Altas, Bajas y Modificaciones</a:t>
            </a:r>
            <a:endParaRPr/>
          </a:p>
        </p:txBody>
      </p:sp>
      <p:sp>
        <p:nvSpPr>
          <p:cNvPr id="696" name="Google Shape;696;p63"/>
          <p:cNvSpPr/>
          <p:nvPr/>
        </p:nvSpPr>
        <p:spPr>
          <a:xfrm>
            <a:off x="6402862" y="3108431"/>
            <a:ext cx="579316" cy="9183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7" name="Google Shape;697;p63"/>
          <p:cNvGrpSpPr/>
          <p:nvPr/>
        </p:nvGrpSpPr>
        <p:grpSpPr>
          <a:xfrm>
            <a:off x="5236716" y="1510381"/>
            <a:ext cx="3771150" cy="4653910"/>
            <a:chOff x="5236716" y="1510381"/>
            <a:chExt cx="3771150" cy="4653910"/>
          </a:xfrm>
        </p:grpSpPr>
        <p:pic>
          <p:nvPicPr>
            <p:cNvPr id="698" name="Google Shape;698;p63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6716" y="1510381"/>
              <a:ext cx="3771150" cy="46539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9" name="Google Shape;699;p63"/>
            <p:cNvSpPr/>
            <p:nvPr/>
          </p:nvSpPr>
          <p:spPr>
            <a:xfrm>
              <a:off x="6081206" y="4027134"/>
              <a:ext cx="898428" cy="9183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63"/>
            <p:cNvSpPr/>
            <p:nvPr/>
          </p:nvSpPr>
          <p:spPr>
            <a:xfrm>
              <a:off x="5968508" y="5049792"/>
              <a:ext cx="563908" cy="9183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63"/>
            <p:cNvSpPr/>
            <p:nvPr/>
          </p:nvSpPr>
          <p:spPr>
            <a:xfrm>
              <a:off x="7081118" y="5049792"/>
              <a:ext cx="353719" cy="9183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63"/>
            <p:cNvSpPr/>
            <p:nvPr/>
          </p:nvSpPr>
          <p:spPr>
            <a:xfrm>
              <a:off x="5968508" y="5832070"/>
              <a:ext cx="563908" cy="9183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63"/>
            <p:cNvSpPr/>
            <p:nvPr/>
          </p:nvSpPr>
          <p:spPr>
            <a:xfrm>
              <a:off x="7081118" y="5832069"/>
              <a:ext cx="563908" cy="9183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63"/>
            <p:cNvSpPr/>
            <p:nvPr/>
          </p:nvSpPr>
          <p:spPr>
            <a:xfrm>
              <a:off x="6258166" y="2956798"/>
              <a:ext cx="579316" cy="9183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63"/>
            <p:cNvSpPr/>
            <p:nvPr/>
          </p:nvSpPr>
          <p:spPr>
            <a:xfrm>
              <a:off x="5968508" y="4898188"/>
              <a:ext cx="579316" cy="9183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63"/>
            <p:cNvSpPr/>
            <p:nvPr/>
          </p:nvSpPr>
          <p:spPr>
            <a:xfrm>
              <a:off x="6410566" y="3109198"/>
              <a:ext cx="579316" cy="9183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63"/>
            <p:cNvSpPr/>
            <p:nvPr/>
          </p:nvSpPr>
          <p:spPr>
            <a:xfrm>
              <a:off x="5968508" y="5671103"/>
              <a:ext cx="579316" cy="91839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8" name="Google Shape;708;p63">
            <a:hlinkClick r:id="rId5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/>
          <p:nvPr/>
        </p:nvSpPr>
        <p:spPr>
          <a:xfrm>
            <a:off x="3794160" y="0"/>
            <a:ext cx="388247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Importancia</a:t>
            </a:r>
            <a:endParaRPr/>
          </a:p>
        </p:txBody>
      </p:sp>
      <p:sp>
        <p:nvSpPr>
          <p:cNvPr id="206" name="Google Shape;206;p28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953827" y="2048338"/>
            <a:ext cx="4742534" cy="283488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/>
          <p:nvPr/>
        </p:nvSpPr>
        <p:spPr>
          <a:xfrm>
            <a:off x="3378820" y="1891895"/>
            <a:ext cx="7738946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nivel organizacional, las bases de datos resultan una ventaja competitiva, siendo una herramienta primordial al momento de tomar decisiones, por ejemplo obtener </a:t>
            </a:r>
            <a:r>
              <a:rPr lang="en-US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información en forma rápida y eficaz de la membresía del MFC.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64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64"/>
          <p:cNvSpPr txBox="1"/>
          <p:nvPr/>
        </p:nvSpPr>
        <p:spPr>
          <a:xfrm>
            <a:off x="328270" y="988951"/>
            <a:ext cx="9348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Datos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(Matrimonios, Jóvenes, MaRes y A. Eclesiales)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64"/>
          <p:cNvSpPr/>
          <p:nvPr/>
        </p:nvSpPr>
        <p:spPr>
          <a:xfrm>
            <a:off x="433868" y="0"/>
            <a:ext cx="10603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Secretarios de Sector</a:t>
            </a:r>
            <a:endParaRPr/>
          </a:p>
        </p:txBody>
      </p:sp>
      <p:pic>
        <p:nvPicPr>
          <p:cNvPr id="716" name="Google Shape;716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397" y="2011132"/>
            <a:ext cx="2293616" cy="3698319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64"/>
          <p:cNvSpPr txBox="1"/>
          <p:nvPr/>
        </p:nvSpPr>
        <p:spPr>
          <a:xfrm>
            <a:off x="270397" y="1546606"/>
            <a:ext cx="47993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2) Cambios Express</a:t>
            </a:r>
            <a:endParaRPr/>
          </a:p>
        </p:txBody>
      </p:sp>
      <p:sp>
        <p:nvSpPr>
          <p:cNvPr id="718" name="Google Shape;718;p64">
            <a:hlinkClick r:id="rId4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  <p:pic>
        <p:nvPicPr>
          <p:cNvPr id="719" name="Google Shape;719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36683" y="2116596"/>
            <a:ext cx="8884920" cy="3475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65"/>
          <p:cNvSpPr txBox="1"/>
          <p:nvPr/>
        </p:nvSpPr>
        <p:spPr>
          <a:xfrm>
            <a:off x="328270" y="988951"/>
            <a:ext cx="9348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Datos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(Matrimonios, Jóvenes, MaRes y A. Eclesiales)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65"/>
          <p:cNvSpPr/>
          <p:nvPr/>
        </p:nvSpPr>
        <p:spPr>
          <a:xfrm>
            <a:off x="433868" y="0"/>
            <a:ext cx="10603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Secretarios de Sector</a:t>
            </a:r>
            <a:endParaRPr/>
          </a:p>
        </p:txBody>
      </p:sp>
      <p:pic>
        <p:nvPicPr>
          <p:cNvPr id="727" name="Google Shape;727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397" y="2170730"/>
            <a:ext cx="2293616" cy="3698319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65"/>
          <p:cNvSpPr txBox="1"/>
          <p:nvPr/>
        </p:nvSpPr>
        <p:spPr>
          <a:xfrm>
            <a:off x="270397" y="1546606"/>
            <a:ext cx="28842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Actualización información Formación de Equipos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29" name="Google Shape;729;p65">
            <a:hlinkClick r:id="rId4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  <p:pic>
        <p:nvPicPr>
          <p:cNvPr id="730" name="Google Shape;730;p6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5160" y="2168515"/>
            <a:ext cx="8336280" cy="3700534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65"/>
          <p:cNvSpPr/>
          <p:nvPr/>
        </p:nvSpPr>
        <p:spPr>
          <a:xfrm>
            <a:off x="7562047" y="3647762"/>
            <a:ext cx="1231433" cy="436557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65"/>
          <p:cNvSpPr txBox="1"/>
          <p:nvPr/>
        </p:nvSpPr>
        <p:spPr>
          <a:xfrm>
            <a:off x="4975565" y="1553579"/>
            <a:ext cx="24005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Asignar Zona y Equipo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733" name="Google Shape;733;p65"/>
          <p:cNvCxnSpPr>
            <a:stCxn id="732" idx="2"/>
            <a:endCxn id="731" idx="1"/>
          </p:cNvCxnSpPr>
          <p:nvPr/>
        </p:nvCxnSpPr>
        <p:spPr>
          <a:xfrm>
            <a:off x="6175862" y="1922911"/>
            <a:ext cx="1566600" cy="17889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734" name="Google Shape;734;p65"/>
          <p:cNvSpPr txBox="1"/>
          <p:nvPr/>
        </p:nvSpPr>
        <p:spPr>
          <a:xfrm>
            <a:off x="6675121" y="4683173"/>
            <a:ext cx="25607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Activar acceso a la BDW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(Solo promotores)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35" name="Google Shape;735;p65"/>
          <p:cNvSpPr/>
          <p:nvPr/>
        </p:nvSpPr>
        <p:spPr>
          <a:xfrm>
            <a:off x="10290007" y="4211643"/>
            <a:ext cx="591353" cy="299398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6" name="Google Shape;736;p65"/>
          <p:cNvCxnSpPr/>
          <p:nvPr/>
        </p:nvCxnSpPr>
        <p:spPr>
          <a:xfrm rot="10800000" flipH="1">
            <a:off x="9083040" y="4429593"/>
            <a:ext cx="1206967" cy="576745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66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66"/>
          <p:cNvSpPr txBox="1"/>
          <p:nvPr/>
        </p:nvSpPr>
        <p:spPr>
          <a:xfrm>
            <a:off x="328270" y="988951"/>
            <a:ext cx="9348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Datos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(Matrimonios, Jóvenes, MaRes y A. Eclesiales)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66"/>
          <p:cNvSpPr/>
          <p:nvPr/>
        </p:nvSpPr>
        <p:spPr>
          <a:xfrm>
            <a:off x="433868" y="0"/>
            <a:ext cx="10603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Secretarios de Sector</a:t>
            </a:r>
            <a:endParaRPr/>
          </a:p>
        </p:txBody>
      </p:sp>
      <p:pic>
        <p:nvPicPr>
          <p:cNvPr id="744" name="Google Shape;744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397" y="2170730"/>
            <a:ext cx="2293616" cy="3698319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66"/>
          <p:cNvSpPr txBox="1"/>
          <p:nvPr/>
        </p:nvSpPr>
        <p:spPr>
          <a:xfrm>
            <a:off x="270397" y="1546606"/>
            <a:ext cx="28842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Consulta de Ofrendas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746" name="Google Shape;746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1152" y="1516237"/>
            <a:ext cx="7510585" cy="4581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67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67"/>
          <p:cNvSpPr txBox="1"/>
          <p:nvPr/>
        </p:nvSpPr>
        <p:spPr>
          <a:xfrm>
            <a:off x="328270" y="988951"/>
            <a:ext cx="9348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Datos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(Matrimonios, Jóvenes, MaRes y A. Eclesiales)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67"/>
          <p:cNvSpPr/>
          <p:nvPr/>
        </p:nvSpPr>
        <p:spPr>
          <a:xfrm>
            <a:off x="433868" y="0"/>
            <a:ext cx="10603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Secretarios de Sector</a:t>
            </a:r>
            <a:endParaRPr/>
          </a:p>
        </p:txBody>
      </p:sp>
      <p:pic>
        <p:nvPicPr>
          <p:cNvPr id="754" name="Google Shape;754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397" y="2170730"/>
            <a:ext cx="2293616" cy="3698319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67"/>
          <p:cNvSpPr txBox="1"/>
          <p:nvPr/>
        </p:nvSpPr>
        <p:spPr>
          <a:xfrm>
            <a:off x="109183" y="1546606"/>
            <a:ext cx="304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5) Consulta de Asistencias CBF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756" name="Google Shape;756;p6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6227" y="1502996"/>
            <a:ext cx="6944436" cy="1335468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67"/>
          <p:cNvSpPr/>
          <p:nvPr/>
        </p:nvSpPr>
        <p:spPr>
          <a:xfrm>
            <a:off x="8271731" y="1915939"/>
            <a:ext cx="1231433" cy="376886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8" name="Google Shape;758;p6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9849" y="2907805"/>
            <a:ext cx="5945557" cy="3310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8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68"/>
          <p:cNvSpPr txBox="1"/>
          <p:nvPr/>
        </p:nvSpPr>
        <p:spPr>
          <a:xfrm>
            <a:off x="328270" y="988951"/>
            <a:ext cx="9348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Datos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(Matrimonios, Jóvenes, MaRes y A. Eclesiales)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68"/>
          <p:cNvSpPr/>
          <p:nvPr/>
        </p:nvSpPr>
        <p:spPr>
          <a:xfrm>
            <a:off x="433868" y="0"/>
            <a:ext cx="10603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Secretarios de Sector</a:t>
            </a:r>
            <a:endParaRPr/>
          </a:p>
        </p:txBody>
      </p:sp>
      <p:pic>
        <p:nvPicPr>
          <p:cNvPr id="766" name="Google Shape;76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397" y="2170730"/>
            <a:ext cx="2293616" cy="3698319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68"/>
          <p:cNvSpPr txBox="1"/>
          <p:nvPr/>
        </p:nvSpPr>
        <p:spPr>
          <a:xfrm>
            <a:off x="109183" y="1546606"/>
            <a:ext cx="304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6) Registro de Eventos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768" name="Google Shape;768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2470" y="2170730"/>
            <a:ext cx="6466703" cy="331868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68"/>
          <p:cNvSpPr txBox="1"/>
          <p:nvPr/>
        </p:nvSpPr>
        <p:spPr>
          <a:xfrm>
            <a:off x="3369032" y="3429000"/>
            <a:ext cx="5734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69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69"/>
          <p:cNvSpPr txBox="1"/>
          <p:nvPr/>
        </p:nvSpPr>
        <p:spPr>
          <a:xfrm>
            <a:off x="328270" y="988951"/>
            <a:ext cx="9348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Datos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(Matrimonios, Jóvenes, MaRes y A. Eclesiales)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69"/>
          <p:cNvSpPr/>
          <p:nvPr/>
        </p:nvSpPr>
        <p:spPr>
          <a:xfrm>
            <a:off x="433868" y="0"/>
            <a:ext cx="10603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Secretarios de Sector</a:t>
            </a:r>
            <a:endParaRPr/>
          </a:p>
        </p:txBody>
      </p:sp>
      <p:pic>
        <p:nvPicPr>
          <p:cNvPr id="777" name="Google Shape;777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397" y="2170730"/>
            <a:ext cx="2293616" cy="369831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69"/>
          <p:cNvSpPr txBox="1"/>
          <p:nvPr/>
        </p:nvSpPr>
        <p:spPr>
          <a:xfrm>
            <a:off x="109183" y="1546606"/>
            <a:ext cx="304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6) Registro de Eventos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779" name="Google Shape;779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2470" y="2170730"/>
            <a:ext cx="6466703" cy="3318689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69"/>
          <p:cNvSpPr txBox="1"/>
          <p:nvPr/>
        </p:nvSpPr>
        <p:spPr>
          <a:xfrm>
            <a:off x="4081677" y="1643444"/>
            <a:ext cx="74397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Seleccionar Evento a Registrar</a:t>
            </a:r>
            <a:endParaRPr/>
          </a:p>
        </p:txBody>
      </p:sp>
      <p:sp>
        <p:nvSpPr>
          <p:cNvPr id="781" name="Google Shape;781;p69"/>
          <p:cNvSpPr txBox="1"/>
          <p:nvPr/>
        </p:nvSpPr>
        <p:spPr>
          <a:xfrm>
            <a:off x="4081676" y="5558595"/>
            <a:ext cx="74397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Presionar Registrar</a:t>
            </a:r>
            <a:endParaRPr/>
          </a:p>
        </p:txBody>
      </p:sp>
      <p:sp>
        <p:nvSpPr>
          <p:cNvPr id="782" name="Google Shape;782;p69">
            <a:hlinkClick r:id="rId5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70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70"/>
          <p:cNvSpPr txBox="1"/>
          <p:nvPr/>
        </p:nvSpPr>
        <p:spPr>
          <a:xfrm>
            <a:off x="328270" y="988951"/>
            <a:ext cx="9348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Datos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(Matrimonios, Jóvenes, MaRes y A. Eclesiales)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70"/>
          <p:cNvSpPr/>
          <p:nvPr/>
        </p:nvSpPr>
        <p:spPr>
          <a:xfrm>
            <a:off x="433868" y="0"/>
            <a:ext cx="10603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Secretarios de Sector</a:t>
            </a:r>
            <a:endParaRPr/>
          </a:p>
        </p:txBody>
      </p:sp>
      <p:pic>
        <p:nvPicPr>
          <p:cNvPr id="790" name="Google Shape;79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397" y="2170730"/>
            <a:ext cx="2293616" cy="3698319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70"/>
          <p:cNvSpPr txBox="1"/>
          <p:nvPr/>
        </p:nvSpPr>
        <p:spPr>
          <a:xfrm>
            <a:off x="109183" y="1546606"/>
            <a:ext cx="304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6) Registro de Eventos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792" name="Google Shape;792;p7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645" y="2369097"/>
            <a:ext cx="6919415" cy="3608077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70"/>
          <p:cNvSpPr txBox="1"/>
          <p:nvPr/>
        </p:nvSpPr>
        <p:spPr>
          <a:xfrm>
            <a:off x="3384645" y="1565958"/>
            <a:ext cx="743976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Presionar “Agregar” para nuevo evento o “editar” para modificar existente</a:t>
            </a:r>
            <a:endParaRPr/>
          </a:p>
        </p:txBody>
      </p:sp>
      <p:sp>
        <p:nvSpPr>
          <p:cNvPr id="794" name="Google Shape;794;p70">
            <a:hlinkClick r:id="rId5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71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71"/>
          <p:cNvSpPr txBox="1"/>
          <p:nvPr/>
        </p:nvSpPr>
        <p:spPr>
          <a:xfrm>
            <a:off x="328270" y="988951"/>
            <a:ext cx="9348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Datos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(Matrimonios, Jóvenes, MaRes y A. Eclesiales)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71"/>
          <p:cNvSpPr/>
          <p:nvPr/>
        </p:nvSpPr>
        <p:spPr>
          <a:xfrm>
            <a:off x="433868" y="0"/>
            <a:ext cx="10603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Secretarios de Sector</a:t>
            </a:r>
            <a:endParaRPr/>
          </a:p>
        </p:txBody>
      </p:sp>
      <p:pic>
        <p:nvPicPr>
          <p:cNvPr id="802" name="Google Shape;802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397" y="2170730"/>
            <a:ext cx="2293616" cy="3698319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71"/>
          <p:cNvSpPr txBox="1"/>
          <p:nvPr/>
        </p:nvSpPr>
        <p:spPr>
          <a:xfrm>
            <a:off x="109183" y="1546606"/>
            <a:ext cx="304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6) Registro de Eventos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804" name="Google Shape;804;p71"/>
          <p:cNvSpPr txBox="1"/>
          <p:nvPr/>
        </p:nvSpPr>
        <p:spPr>
          <a:xfrm>
            <a:off x="3384645" y="1565958"/>
            <a:ext cx="74397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Llenar la información del Evento y ”Guardar Registro”</a:t>
            </a:r>
            <a:endParaRPr/>
          </a:p>
        </p:txBody>
      </p:sp>
      <p:pic>
        <p:nvPicPr>
          <p:cNvPr id="805" name="Google Shape;805;p7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4000" y="2093244"/>
            <a:ext cx="6701051" cy="4117593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71">
            <a:hlinkClick r:id="rId5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2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72"/>
          <p:cNvSpPr txBox="1"/>
          <p:nvPr/>
        </p:nvSpPr>
        <p:spPr>
          <a:xfrm>
            <a:off x="328270" y="988951"/>
            <a:ext cx="9348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Datos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(Matrimonios, Jóvenes, MaRes y A. Eclesiales)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72"/>
          <p:cNvSpPr/>
          <p:nvPr/>
        </p:nvSpPr>
        <p:spPr>
          <a:xfrm>
            <a:off x="433868" y="0"/>
            <a:ext cx="10603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Secretarios de Sector</a:t>
            </a:r>
            <a:endParaRPr/>
          </a:p>
        </p:txBody>
      </p:sp>
      <p:pic>
        <p:nvPicPr>
          <p:cNvPr id="814" name="Google Shape;814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397" y="2170730"/>
            <a:ext cx="2293616" cy="3698319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72"/>
          <p:cNvSpPr txBox="1"/>
          <p:nvPr/>
        </p:nvSpPr>
        <p:spPr>
          <a:xfrm>
            <a:off x="109183" y="1546606"/>
            <a:ext cx="30454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6) Registro de Eventos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816" name="Google Shape;816;p72"/>
          <p:cNvSpPr txBox="1"/>
          <p:nvPr/>
        </p:nvSpPr>
        <p:spPr>
          <a:xfrm>
            <a:off x="3384643" y="1427458"/>
            <a:ext cx="743976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5) Dentro del Evento presionar “Registrar Con Credencial” o “Agregar· para registrar asistentes</a:t>
            </a:r>
            <a:endParaRPr/>
          </a:p>
        </p:txBody>
      </p:sp>
      <p:pic>
        <p:nvPicPr>
          <p:cNvPr id="817" name="Google Shape;817;p7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76"/>
          <a:stretch/>
        </p:blipFill>
        <p:spPr>
          <a:xfrm>
            <a:off x="3533777" y="2729087"/>
            <a:ext cx="6704767" cy="3281119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72">
            <a:hlinkClick r:id="rId5"/>
          </p:cNvPr>
          <p:cNvSpPr/>
          <p:nvPr/>
        </p:nvSpPr>
        <p:spPr>
          <a:xfrm>
            <a:off x="439838" y="5914663"/>
            <a:ext cx="2395959" cy="284569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73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73"/>
          <p:cNvSpPr txBox="1"/>
          <p:nvPr/>
        </p:nvSpPr>
        <p:spPr>
          <a:xfrm>
            <a:off x="328270" y="988951"/>
            <a:ext cx="9348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Consulta de Resúmenes de Evaluaciones S-05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73"/>
          <p:cNvSpPr/>
          <p:nvPr/>
        </p:nvSpPr>
        <p:spPr>
          <a:xfrm>
            <a:off x="433868" y="0"/>
            <a:ext cx="1060309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Secretarios de Sector</a:t>
            </a:r>
            <a:endParaRPr/>
          </a:p>
        </p:txBody>
      </p:sp>
      <p:pic>
        <p:nvPicPr>
          <p:cNvPr id="826" name="Google Shape;826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213" y="1652649"/>
            <a:ext cx="2463800" cy="42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8861" y="1624385"/>
            <a:ext cx="8532580" cy="4512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/>
          <p:nvPr/>
        </p:nvSpPr>
        <p:spPr>
          <a:xfrm>
            <a:off x="4073053" y="0"/>
            <a:ext cx="33246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Beneficios</a:t>
            </a:r>
            <a:endParaRPr/>
          </a:p>
        </p:txBody>
      </p:sp>
      <p:sp>
        <p:nvSpPr>
          <p:cNvPr id="214" name="Google Shape;214;p29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9"/>
          <p:cNvSpPr txBox="1"/>
          <p:nvPr/>
        </p:nvSpPr>
        <p:spPr>
          <a:xfrm>
            <a:off x="2619214" y="1237280"/>
            <a:ext cx="9340886" cy="449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2300" marR="0" lvl="3" indent="-4841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Compartir información, en forma simultánea, con otras áreas de sector, ejemplos: Momentos Fuertes, Capacitaciones, Reuniones Funcionales, Agenda de actividades, Directorios, etc.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2300" marR="0" lvl="3" indent="-4841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 la estandarización de procesos, nombres de registros, etc.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2300" marR="0" lvl="3" indent="-4841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Reportes estandarizados fácil de exportar a Excel.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2300" marR="0" lvl="3" indent="-4841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Capacitación en línea por Tutoriales.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2300" marR="0" lvl="3" indent="-4841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Ingreso a 3 Bases de Datos en una (Matrimonios, Jóvenes y Mares).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2300" marR="0" lvl="3" indent="-4841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Registro y consulta de Actas de Reunión.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2300" marR="0" lvl="3" indent="-4841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Aniversarios y cumpleaños.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063" y="1237280"/>
            <a:ext cx="1500110" cy="4383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74"/>
          <p:cNvSpPr/>
          <p:nvPr/>
        </p:nvSpPr>
        <p:spPr>
          <a:xfrm>
            <a:off x="0" y="0"/>
            <a:ext cx="46193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833" name="Google Shape;833;p74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4" name="Google Shape;834;p74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5" name="Google Shape;835;p74"/>
          <p:cNvGrpSpPr/>
          <p:nvPr/>
        </p:nvGrpSpPr>
        <p:grpSpPr>
          <a:xfrm>
            <a:off x="5030821" y="1036466"/>
            <a:ext cx="4905658" cy="5256596"/>
            <a:chOff x="0" y="146"/>
            <a:chExt cx="4905658" cy="5256596"/>
          </a:xfrm>
        </p:grpSpPr>
        <p:sp>
          <p:nvSpPr>
            <p:cNvPr id="836" name="Google Shape;836;p74"/>
            <p:cNvSpPr/>
            <p:nvPr/>
          </p:nvSpPr>
          <p:spPr>
            <a:xfrm>
              <a:off x="0" y="146"/>
              <a:ext cx="4905658" cy="46517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4"/>
            <p:cNvSpPr txBox="1"/>
            <p:nvPr/>
          </p:nvSpPr>
          <p:spPr>
            <a:xfrm>
              <a:off x="22708" y="22854"/>
              <a:ext cx="4860242" cy="419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Secretarios de Sector</a:t>
              </a:r>
              <a:endParaRPr/>
            </a:p>
          </p:txBody>
        </p:sp>
        <p:sp>
          <p:nvSpPr>
            <p:cNvPr id="838" name="Google Shape;838;p74"/>
            <p:cNvSpPr/>
            <p:nvPr/>
          </p:nvSpPr>
          <p:spPr>
            <a:xfrm>
              <a:off x="0" y="479288"/>
              <a:ext cx="4905658" cy="46517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4"/>
            <p:cNvSpPr txBox="1"/>
            <p:nvPr/>
          </p:nvSpPr>
          <p:spPr>
            <a:xfrm>
              <a:off x="22708" y="501996"/>
              <a:ext cx="4860242" cy="419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 de Sector</a:t>
              </a:r>
              <a:endParaRPr/>
            </a:p>
          </p:txBody>
        </p:sp>
        <p:sp>
          <p:nvSpPr>
            <p:cNvPr id="840" name="Google Shape;840;p74"/>
            <p:cNvSpPr/>
            <p:nvPr/>
          </p:nvSpPr>
          <p:spPr>
            <a:xfrm>
              <a:off x="0" y="958430"/>
              <a:ext cx="4905658" cy="4651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4"/>
            <p:cNvSpPr txBox="1"/>
            <p:nvPr/>
          </p:nvSpPr>
          <p:spPr>
            <a:xfrm>
              <a:off x="22708" y="981138"/>
              <a:ext cx="4860242" cy="419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 de Sector</a:t>
              </a:r>
              <a:endParaRPr/>
            </a:p>
          </p:txBody>
        </p:sp>
        <p:sp>
          <p:nvSpPr>
            <p:cNvPr id="842" name="Google Shape;842;p74"/>
            <p:cNvSpPr/>
            <p:nvPr/>
          </p:nvSpPr>
          <p:spPr>
            <a:xfrm>
              <a:off x="0" y="1437572"/>
              <a:ext cx="4905658" cy="4651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4"/>
            <p:cNvSpPr txBox="1"/>
            <p:nvPr/>
          </p:nvSpPr>
          <p:spPr>
            <a:xfrm>
              <a:off x="22708" y="1460280"/>
              <a:ext cx="4860242" cy="419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III de Sector</a:t>
              </a:r>
              <a:endParaRPr/>
            </a:p>
          </p:txBody>
        </p:sp>
        <p:sp>
          <p:nvSpPr>
            <p:cNvPr id="844" name="Google Shape;844;p74"/>
            <p:cNvSpPr/>
            <p:nvPr/>
          </p:nvSpPr>
          <p:spPr>
            <a:xfrm>
              <a:off x="0" y="1916714"/>
              <a:ext cx="4905658" cy="4651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4"/>
            <p:cNvSpPr txBox="1"/>
            <p:nvPr/>
          </p:nvSpPr>
          <p:spPr>
            <a:xfrm>
              <a:off x="22708" y="1939422"/>
              <a:ext cx="4860242" cy="419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IV de Sector</a:t>
              </a:r>
              <a:endParaRPr/>
            </a:p>
          </p:txBody>
        </p:sp>
        <p:sp>
          <p:nvSpPr>
            <p:cNvPr id="846" name="Google Shape;846;p74"/>
            <p:cNvSpPr/>
            <p:nvPr/>
          </p:nvSpPr>
          <p:spPr>
            <a:xfrm>
              <a:off x="0" y="2395856"/>
              <a:ext cx="4905658" cy="4651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4"/>
            <p:cNvSpPr txBox="1"/>
            <p:nvPr/>
          </p:nvSpPr>
          <p:spPr>
            <a:xfrm>
              <a:off x="22708" y="2418564"/>
              <a:ext cx="4860242" cy="419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 de Sector</a:t>
              </a:r>
              <a:endParaRPr/>
            </a:p>
          </p:txBody>
        </p:sp>
        <p:sp>
          <p:nvSpPr>
            <p:cNvPr id="848" name="Google Shape;848;p74"/>
            <p:cNvSpPr/>
            <p:nvPr/>
          </p:nvSpPr>
          <p:spPr>
            <a:xfrm>
              <a:off x="0" y="2874997"/>
              <a:ext cx="4905658" cy="4651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4"/>
            <p:cNvSpPr txBox="1"/>
            <p:nvPr/>
          </p:nvSpPr>
          <p:spPr>
            <a:xfrm>
              <a:off x="22708" y="2897705"/>
              <a:ext cx="4860242" cy="419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VI de Sector</a:t>
              </a:r>
              <a:endParaRPr/>
            </a:p>
          </p:txBody>
        </p:sp>
        <p:sp>
          <p:nvSpPr>
            <p:cNvPr id="850" name="Google Shape;850;p74"/>
            <p:cNvSpPr/>
            <p:nvPr/>
          </p:nvSpPr>
          <p:spPr>
            <a:xfrm>
              <a:off x="0" y="3354139"/>
              <a:ext cx="4905658" cy="4651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4"/>
            <p:cNvSpPr txBox="1"/>
            <p:nvPr/>
          </p:nvSpPr>
          <p:spPr>
            <a:xfrm>
              <a:off x="22708" y="3376847"/>
              <a:ext cx="4860242" cy="419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Zona</a:t>
              </a:r>
              <a:endParaRPr/>
            </a:p>
          </p:txBody>
        </p:sp>
        <p:sp>
          <p:nvSpPr>
            <p:cNvPr id="852" name="Google Shape;852;p74"/>
            <p:cNvSpPr/>
            <p:nvPr/>
          </p:nvSpPr>
          <p:spPr>
            <a:xfrm>
              <a:off x="0" y="3833281"/>
              <a:ext cx="4905658" cy="4651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4"/>
            <p:cNvSpPr txBox="1"/>
            <p:nvPr/>
          </p:nvSpPr>
          <p:spPr>
            <a:xfrm>
              <a:off x="22708" y="3855989"/>
              <a:ext cx="4860242" cy="419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Equipo Básico</a:t>
              </a:r>
              <a:endParaRPr/>
            </a:p>
          </p:txBody>
        </p:sp>
        <p:sp>
          <p:nvSpPr>
            <p:cNvPr id="854" name="Google Shape;854;p74"/>
            <p:cNvSpPr/>
            <p:nvPr/>
          </p:nvSpPr>
          <p:spPr>
            <a:xfrm>
              <a:off x="0" y="4312423"/>
              <a:ext cx="4905658" cy="4651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4"/>
            <p:cNvSpPr txBox="1"/>
            <p:nvPr/>
          </p:nvSpPr>
          <p:spPr>
            <a:xfrm>
              <a:off x="22708" y="4335131"/>
              <a:ext cx="4860242" cy="419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MARE coordinadora Sector</a:t>
              </a:r>
              <a:endParaRPr/>
            </a:p>
          </p:txBody>
        </p:sp>
        <p:sp>
          <p:nvSpPr>
            <p:cNvPr id="856" name="Google Shape;856;p74"/>
            <p:cNvSpPr/>
            <p:nvPr/>
          </p:nvSpPr>
          <p:spPr>
            <a:xfrm>
              <a:off x="0" y="4791565"/>
              <a:ext cx="4905658" cy="46517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4"/>
            <p:cNvSpPr txBox="1"/>
            <p:nvPr/>
          </p:nvSpPr>
          <p:spPr>
            <a:xfrm>
              <a:off x="22708" y="4814273"/>
              <a:ext cx="4860242" cy="419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Operador de BDW de Sector</a:t>
              </a:r>
              <a:endParaRPr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75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75"/>
          <p:cNvSpPr txBox="1"/>
          <p:nvPr/>
        </p:nvSpPr>
        <p:spPr>
          <a:xfrm>
            <a:off x="328270" y="988951"/>
            <a:ext cx="9348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I) Seguimiento en el sistema de BDW del formato S05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75"/>
          <p:cNvSpPr/>
          <p:nvPr/>
        </p:nvSpPr>
        <p:spPr>
          <a:xfrm>
            <a:off x="1230435" y="0"/>
            <a:ext cx="900996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 de Sector</a:t>
            </a:r>
            <a:endParaRPr/>
          </a:p>
        </p:txBody>
      </p:sp>
      <p:pic>
        <p:nvPicPr>
          <p:cNvPr id="865" name="Google Shape;86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00" y="1516241"/>
            <a:ext cx="2768317" cy="46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7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017" y="2352016"/>
            <a:ext cx="8978184" cy="3683357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75"/>
          <p:cNvSpPr/>
          <p:nvPr/>
        </p:nvSpPr>
        <p:spPr>
          <a:xfrm rot="5400000">
            <a:off x="3687575" y="3265100"/>
            <a:ext cx="269100" cy="13203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75"/>
          <p:cNvSpPr txBox="1"/>
          <p:nvPr/>
        </p:nvSpPr>
        <p:spPr>
          <a:xfrm>
            <a:off x="3131675" y="3527063"/>
            <a:ext cx="13809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Info del Equipo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75"/>
          <p:cNvSpPr/>
          <p:nvPr/>
        </p:nvSpPr>
        <p:spPr>
          <a:xfrm rot="5400000">
            <a:off x="8111475" y="983175"/>
            <a:ext cx="269100" cy="58842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75"/>
          <p:cNvSpPr txBox="1"/>
          <p:nvPr/>
        </p:nvSpPr>
        <p:spPr>
          <a:xfrm>
            <a:off x="6295275" y="3429000"/>
            <a:ext cx="39015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Evaluaciones por tema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75"/>
          <p:cNvSpPr/>
          <p:nvPr/>
        </p:nvSpPr>
        <p:spPr>
          <a:xfrm rot="5400000">
            <a:off x="9609675" y="235225"/>
            <a:ext cx="269100" cy="39645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75"/>
          <p:cNvSpPr txBox="1"/>
          <p:nvPr/>
        </p:nvSpPr>
        <p:spPr>
          <a:xfrm>
            <a:off x="7619950" y="1766775"/>
            <a:ext cx="39015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 puede filtar por nivel, zona y equipo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76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76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Eventos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76"/>
          <p:cNvSpPr/>
          <p:nvPr/>
        </p:nvSpPr>
        <p:spPr>
          <a:xfrm>
            <a:off x="1230435" y="0"/>
            <a:ext cx="9009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 de Sector</a:t>
            </a:r>
            <a:endParaRPr/>
          </a:p>
        </p:txBody>
      </p:sp>
      <p:sp>
        <p:nvSpPr>
          <p:cNvPr id="880" name="Google Shape;880;p76"/>
          <p:cNvSpPr txBox="1"/>
          <p:nvPr/>
        </p:nvSpPr>
        <p:spPr>
          <a:xfrm>
            <a:off x="3681750" y="4903300"/>
            <a:ext cx="56223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Presionar botón “Agregar”</a:t>
            </a:r>
            <a:endParaRPr sz="23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1" name="Google Shape;88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1"/>
            <a:ext cx="2733217" cy="460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7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492" y="2304625"/>
            <a:ext cx="7129909" cy="2035265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76"/>
          <p:cNvSpPr/>
          <p:nvPr/>
        </p:nvSpPr>
        <p:spPr>
          <a:xfrm>
            <a:off x="3218350" y="3850300"/>
            <a:ext cx="983100" cy="561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4" name="Google Shape;884;p76"/>
          <p:cNvCxnSpPr>
            <a:endCxn id="883" idx="5"/>
          </p:cNvCxnSpPr>
          <p:nvPr/>
        </p:nvCxnSpPr>
        <p:spPr>
          <a:xfrm rot="10800000">
            <a:off x="4057478" y="4329656"/>
            <a:ext cx="647100" cy="573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77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77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Eventos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77"/>
          <p:cNvSpPr/>
          <p:nvPr/>
        </p:nvSpPr>
        <p:spPr>
          <a:xfrm>
            <a:off x="1230435" y="0"/>
            <a:ext cx="9009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 de Sector</a:t>
            </a:r>
            <a:endParaRPr/>
          </a:p>
        </p:txBody>
      </p:sp>
      <p:sp>
        <p:nvSpPr>
          <p:cNvPr id="892" name="Google Shape;892;p77"/>
          <p:cNvSpPr txBox="1"/>
          <p:nvPr/>
        </p:nvSpPr>
        <p:spPr>
          <a:xfrm>
            <a:off x="3986050" y="1134900"/>
            <a:ext cx="56223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Ingresar la información del evento</a:t>
            </a:r>
            <a:endParaRPr sz="23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3" name="Google Shape;89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1"/>
            <a:ext cx="2733217" cy="4604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4" name="Google Shape;894;p77"/>
          <p:cNvCxnSpPr>
            <a:endCxn id="895" idx="3"/>
          </p:cNvCxnSpPr>
          <p:nvPr/>
        </p:nvCxnSpPr>
        <p:spPr>
          <a:xfrm rot="10800000" flipH="1">
            <a:off x="7291122" y="5675506"/>
            <a:ext cx="600300" cy="293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96" name="Google Shape;896;p7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475" y="1625987"/>
            <a:ext cx="7224176" cy="4071331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77"/>
          <p:cNvSpPr txBox="1"/>
          <p:nvPr/>
        </p:nvSpPr>
        <p:spPr>
          <a:xfrm>
            <a:off x="3284850" y="5681650"/>
            <a:ext cx="56223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Presionar “Guardar Registro”</a:t>
            </a:r>
            <a:endParaRPr sz="23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77"/>
          <p:cNvSpPr/>
          <p:nvPr/>
        </p:nvSpPr>
        <p:spPr>
          <a:xfrm>
            <a:off x="7747450" y="5196150"/>
            <a:ext cx="983100" cy="561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77"/>
          <p:cNvSpPr txBox="1"/>
          <p:nvPr/>
        </p:nvSpPr>
        <p:spPr>
          <a:xfrm>
            <a:off x="5851550" y="3429000"/>
            <a:ext cx="65187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Active casilla para que se muestre en “Calendario”</a:t>
            </a:r>
            <a:endParaRPr sz="23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77"/>
          <p:cNvSpPr/>
          <p:nvPr/>
        </p:nvSpPr>
        <p:spPr>
          <a:xfrm>
            <a:off x="5604450" y="4634550"/>
            <a:ext cx="600300" cy="369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00" name="Google Shape;900;p77"/>
          <p:cNvCxnSpPr>
            <a:endCxn id="899" idx="7"/>
          </p:cNvCxnSpPr>
          <p:nvPr/>
        </p:nvCxnSpPr>
        <p:spPr>
          <a:xfrm flipH="1">
            <a:off x="6116838" y="3862133"/>
            <a:ext cx="1022100" cy="826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78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78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II) Registro de Eventos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78"/>
          <p:cNvSpPr/>
          <p:nvPr/>
        </p:nvSpPr>
        <p:spPr>
          <a:xfrm>
            <a:off x="1230435" y="0"/>
            <a:ext cx="9009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 de Sector</a:t>
            </a:r>
            <a:endParaRPr/>
          </a:p>
        </p:txBody>
      </p:sp>
      <p:sp>
        <p:nvSpPr>
          <p:cNvPr id="908" name="Google Shape;908;p78"/>
          <p:cNvSpPr txBox="1"/>
          <p:nvPr/>
        </p:nvSpPr>
        <p:spPr>
          <a:xfrm>
            <a:off x="3986050" y="1134900"/>
            <a:ext cx="74127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Para registrar asistentes al evento presione en “editar”</a:t>
            </a:r>
            <a:endParaRPr sz="23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9" name="Google Shape;909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1"/>
            <a:ext cx="2733217" cy="460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7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625" y="1816525"/>
            <a:ext cx="8840517" cy="691644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78"/>
          <p:cNvSpPr/>
          <p:nvPr/>
        </p:nvSpPr>
        <p:spPr>
          <a:xfrm>
            <a:off x="11116272" y="1942983"/>
            <a:ext cx="845400" cy="438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2" name="Google Shape;912;p78"/>
          <p:cNvCxnSpPr>
            <a:endCxn id="911" idx="0"/>
          </p:cNvCxnSpPr>
          <p:nvPr/>
        </p:nvCxnSpPr>
        <p:spPr>
          <a:xfrm>
            <a:off x="10883772" y="1568283"/>
            <a:ext cx="655200" cy="374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13" name="Google Shape;913;p78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767" y="3186244"/>
            <a:ext cx="6307473" cy="2535581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78"/>
          <p:cNvSpPr txBox="1"/>
          <p:nvPr/>
        </p:nvSpPr>
        <p:spPr>
          <a:xfrm>
            <a:off x="3108075" y="2566425"/>
            <a:ext cx="88404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5) Registrar por ID “Presione” Agregar o “Registrar con credencial”</a:t>
            </a:r>
            <a:endParaRPr sz="23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78"/>
          <p:cNvSpPr/>
          <p:nvPr/>
        </p:nvSpPr>
        <p:spPr>
          <a:xfrm>
            <a:off x="4375572" y="4131733"/>
            <a:ext cx="845400" cy="438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6" name="Google Shape;916;p78"/>
          <p:cNvCxnSpPr>
            <a:endCxn id="915" idx="1"/>
          </p:cNvCxnSpPr>
          <p:nvPr/>
        </p:nvCxnSpPr>
        <p:spPr>
          <a:xfrm>
            <a:off x="3522878" y="3127964"/>
            <a:ext cx="976500" cy="1068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17" name="Google Shape;917;p78"/>
          <p:cNvSpPr/>
          <p:nvPr/>
        </p:nvSpPr>
        <p:spPr>
          <a:xfrm>
            <a:off x="7431725" y="3511175"/>
            <a:ext cx="1088100" cy="561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8" name="Google Shape;918;p78"/>
          <p:cNvCxnSpPr>
            <a:endCxn id="917" idx="7"/>
          </p:cNvCxnSpPr>
          <p:nvPr/>
        </p:nvCxnSpPr>
        <p:spPr>
          <a:xfrm flipH="1">
            <a:off x="8360476" y="2996119"/>
            <a:ext cx="1891500" cy="597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79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79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Altas, Bajas y Modificaciones de Membresía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79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 de Sector</a:t>
            </a:r>
            <a:endParaRPr/>
          </a:p>
        </p:txBody>
      </p:sp>
      <p:sp>
        <p:nvSpPr>
          <p:cNvPr id="926" name="Google Shape;926;p79">
            <a:hlinkClick r:id="rId3"/>
          </p:cNvPr>
          <p:cNvSpPr/>
          <p:nvPr/>
        </p:nvSpPr>
        <p:spPr>
          <a:xfrm>
            <a:off x="439838" y="5914663"/>
            <a:ext cx="2396100" cy="284700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  <p:pic>
        <p:nvPicPr>
          <p:cNvPr id="927" name="Google Shape;927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03051"/>
            <a:ext cx="2495527" cy="415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7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400" y="1904050"/>
            <a:ext cx="6946228" cy="33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79"/>
          <p:cNvSpPr/>
          <p:nvPr/>
        </p:nvSpPr>
        <p:spPr>
          <a:xfrm>
            <a:off x="3604550" y="1732050"/>
            <a:ext cx="6946200" cy="1182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79"/>
          <p:cNvSpPr txBox="1"/>
          <p:nvPr/>
        </p:nvSpPr>
        <p:spPr>
          <a:xfrm>
            <a:off x="3798800" y="1251925"/>
            <a:ext cx="74127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Area de Filtros</a:t>
            </a:r>
            <a:endParaRPr sz="23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80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80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Altas, Bajas y Modificaciones de Membresía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80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 de Sector</a:t>
            </a:r>
            <a:endParaRPr/>
          </a:p>
        </p:txBody>
      </p:sp>
      <p:pic>
        <p:nvPicPr>
          <p:cNvPr id="938" name="Google Shape;938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400" y="1683375"/>
            <a:ext cx="2496889" cy="4026075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80"/>
          <p:cNvSpPr/>
          <p:nvPr/>
        </p:nvSpPr>
        <p:spPr>
          <a:xfrm>
            <a:off x="6402862" y="3108431"/>
            <a:ext cx="579300" cy="918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0" name="Google Shape;940;p80"/>
          <p:cNvGrpSpPr/>
          <p:nvPr/>
        </p:nvGrpSpPr>
        <p:grpSpPr>
          <a:xfrm>
            <a:off x="5236716" y="1510381"/>
            <a:ext cx="3771151" cy="4653911"/>
            <a:chOff x="5236716" y="1510381"/>
            <a:chExt cx="3771151" cy="4653911"/>
          </a:xfrm>
        </p:grpSpPr>
        <p:pic>
          <p:nvPicPr>
            <p:cNvPr id="941" name="Google Shape;941;p80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6716" y="1510381"/>
              <a:ext cx="3771151" cy="4653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2" name="Google Shape;942;p80"/>
            <p:cNvSpPr/>
            <p:nvPr/>
          </p:nvSpPr>
          <p:spPr>
            <a:xfrm>
              <a:off x="6081206" y="4027134"/>
              <a:ext cx="898500" cy="918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80"/>
            <p:cNvSpPr/>
            <p:nvPr/>
          </p:nvSpPr>
          <p:spPr>
            <a:xfrm>
              <a:off x="5968508" y="5049792"/>
              <a:ext cx="564000" cy="918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80"/>
            <p:cNvSpPr/>
            <p:nvPr/>
          </p:nvSpPr>
          <p:spPr>
            <a:xfrm>
              <a:off x="7081118" y="5049792"/>
              <a:ext cx="353700" cy="918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80"/>
            <p:cNvSpPr/>
            <p:nvPr/>
          </p:nvSpPr>
          <p:spPr>
            <a:xfrm>
              <a:off x="5968508" y="5832070"/>
              <a:ext cx="564000" cy="918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80"/>
            <p:cNvSpPr/>
            <p:nvPr/>
          </p:nvSpPr>
          <p:spPr>
            <a:xfrm>
              <a:off x="7081118" y="5832069"/>
              <a:ext cx="564000" cy="918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80"/>
            <p:cNvSpPr/>
            <p:nvPr/>
          </p:nvSpPr>
          <p:spPr>
            <a:xfrm>
              <a:off x="6258166" y="2956798"/>
              <a:ext cx="579300" cy="918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80"/>
            <p:cNvSpPr/>
            <p:nvPr/>
          </p:nvSpPr>
          <p:spPr>
            <a:xfrm>
              <a:off x="5968508" y="4898188"/>
              <a:ext cx="579300" cy="918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80"/>
            <p:cNvSpPr/>
            <p:nvPr/>
          </p:nvSpPr>
          <p:spPr>
            <a:xfrm>
              <a:off x="6410566" y="3109198"/>
              <a:ext cx="579300" cy="918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80"/>
            <p:cNvSpPr/>
            <p:nvPr/>
          </p:nvSpPr>
          <p:spPr>
            <a:xfrm>
              <a:off x="5968508" y="5671103"/>
              <a:ext cx="579300" cy="918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1" name="Google Shape;951;p80">
            <a:hlinkClick r:id="rId5"/>
          </p:cNvPr>
          <p:cNvSpPr/>
          <p:nvPr/>
        </p:nvSpPr>
        <p:spPr>
          <a:xfrm>
            <a:off x="439838" y="5914663"/>
            <a:ext cx="2396100" cy="284700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81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81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IV) Formación de Equipos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81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 de Sector</a:t>
            </a:r>
            <a:endParaRPr/>
          </a:p>
        </p:txBody>
      </p:sp>
      <p:sp>
        <p:nvSpPr>
          <p:cNvPr id="959" name="Google Shape;959;p81">
            <a:hlinkClick r:id="rId3"/>
          </p:cNvPr>
          <p:cNvSpPr/>
          <p:nvPr/>
        </p:nvSpPr>
        <p:spPr>
          <a:xfrm>
            <a:off x="439838" y="5914663"/>
            <a:ext cx="2396100" cy="284700"/>
          </a:xfrm>
          <a:prstGeom prst="roundRect">
            <a:avLst>
              <a:gd name="adj" fmla="val 16667"/>
            </a:avLst>
          </a:prstGeom>
          <a:solidFill>
            <a:srgbClr val="AD212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 Tutorial</a:t>
            </a:r>
            <a:endParaRPr/>
          </a:p>
        </p:txBody>
      </p:sp>
      <p:pic>
        <p:nvPicPr>
          <p:cNvPr id="960" name="Google Shape;960;p8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5160" y="2168515"/>
            <a:ext cx="8336279" cy="3700534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81"/>
          <p:cNvSpPr/>
          <p:nvPr/>
        </p:nvSpPr>
        <p:spPr>
          <a:xfrm>
            <a:off x="7562047" y="3647762"/>
            <a:ext cx="1231500" cy="4365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Google Shape;962;p81"/>
          <p:cNvSpPr txBox="1"/>
          <p:nvPr/>
        </p:nvSpPr>
        <p:spPr>
          <a:xfrm>
            <a:off x="4975575" y="1553575"/>
            <a:ext cx="291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AutoNum type="arabicParenR"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Asignar Zona y Equipo</a:t>
            </a:r>
            <a:endParaRPr/>
          </a:p>
        </p:txBody>
      </p:sp>
      <p:cxnSp>
        <p:nvCxnSpPr>
          <p:cNvPr id="963" name="Google Shape;963;p81"/>
          <p:cNvCxnSpPr>
            <a:stCxn id="962" idx="2"/>
            <a:endCxn id="961" idx="1"/>
          </p:cNvCxnSpPr>
          <p:nvPr/>
        </p:nvCxnSpPr>
        <p:spPr>
          <a:xfrm>
            <a:off x="6431775" y="1922875"/>
            <a:ext cx="1310700" cy="17889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964" name="Google Shape;964;p81"/>
          <p:cNvSpPr txBox="1"/>
          <p:nvPr/>
        </p:nvSpPr>
        <p:spPr>
          <a:xfrm>
            <a:off x="6323526" y="4683175"/>
            <a:ext cx="2912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2) Activar acceso a la BDW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(Solo promotores)</a:t>
            </a:r>
            <a:endParaRPr/>
          </a:p>
        </p:txBody>
      </p:sp>
      <p:sp>
        <p:nvSpPr>
          <p:cNvPr id="965" name="Google Shape;965;p81"/>
          <p:cNvSpPr/>
          <p:nvPr/>
        </p:nvSpPr>
        <p:spPr>
          <a:xfrm>
            <a:off x="10290007" y="4211643"/>
            <a:ext cx="591300" cy="2994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66" name="Google Shape;966;p81"/>
          <p:cNvCxnSpPr/>
          <p:nvPr/>
        </p:nvCxnSpPr>
        <p:spPr>
          <a:xfrm rot="10800000" flipH="1">
            <a:off x="9083040" y="4429738"/>
            <a:ext cx="1206900" cy="5766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967" name="Google Shape;967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603051"/>
            <a:ext cx="2471761" cy="4159213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81"/>
          <p:cNvSpPr txBox="1"/>
          <p:nvPr/>
        </p:nvSpPr>
        <p:spPr>
          <a:xfrm>
            <a:off x="8625178" y="1081350"/>
            <a:ext cx="3160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3) Notificar a promotores</a:t>
            </a:r>
            <a:endParaRPr/>
          </a:p>
        </p:txBody>
      </p:sp>
      <p:sp>
        <p:nvSpPr>
          <p:cNvPr id="969" name="Google Shape;969;p81"/>
          <p:cNvSpPr/>
          <p:nvPr/>
        </p:nvSpPr>
        <p:spPr>
          <a:xfrm>
            <a:off x="10031647" y="2458337"/>
            <a:ext cx="1231500" cy="436500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70" name="Google Shape;970;p81"/>
          <p:cNvCxnSpPr>
            <a:endCxn id="969" idx="0"/>
          </p:cNvCxnSpPr>
          <p:nvPr/>
        </p:nvCxnSpPr>
        <p:spPr>
          <a:xfrm>
            <a:off x="9900697" y="1462937"/>
            <a:ext cx="746700" cy="9954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971" name="Google Shape;971;p81"/>
          <p:cNvSpPr txBox="1"/>
          <p:nvPr/>
        </p:nvSpPr>
        <p:spPr>
          <a:xfrm>
            <a:off x="8189414" y="2755550"/>
            <a:ext cx="139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4) Guardar</a:t>
            </a:r>
            <a:endParaRPr/>
          </a:p>
        </p:txBody>
      </p:sp>
      <p:cxnSp>
        <p:nvCxnSpPr>
          <p:cNvPr id="972" name="Google Shape;972;p81"/>
          <p:cNvCxnSpPr/>
          <p:nvPr/>
        </p:nvCxnSpPr>
        <p:spPr>
          <a:xfrm>
            <a:off x="9339050" y="3089600"/>
            <a:ext cx="1146900" cy="468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82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82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V) Videotutoriales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9" name="Google Shape;979;p82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 de Sector</a:t>
            </a:r>
            <a:endParaRPr/>
          </a:p>
        </p:txBody>
      </p:sp>
      <p:sp>
        <p:nvSpPr>
          <p:cNvPr id="980" name="Google Shape;980;p82"/>
          <p:cNvSpPr txBox="1"/>
          <p:nvPr/>
        </p:nvSpPr>
        <p:spPr>
          <a:xfrm>
            <a:off x="4809948" y="1078575"/>
            <a:ext cx="558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Videotutoriales disponibles para Área 1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981" name="Google Shape;98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0"/>
            <a:ext cx="2445675" cy="271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2750" y="1603048"/>
            <a:ext cx="9011099" cy="424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83"/>
          <p:cNvSpPr/>
          <p:nvPr/>
        </p:nvSpPr>
        <p:spPr>
          <a:xfrm>
            <a:off x="0" y="0"/>
            <a:ext cx="461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988" name="Google Shape;988;p83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9" name="Google Shape;989;p83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0" name="Google Shape;990;p83"/>
          <p:cNvGrpSpPr/>
          <p:nvPr/>
        </p:nvGrpSpPr>
        <p:grpSpPr>
          <a:xfrm>
            <a:off x="5030821" y="1036466"/>
            <a:ext cx="4905600" cy="5256719"/>
            <a:chOff x="0" y="146"/>
            <a:chExt cx="4905600" cy="5256719"/>
          </a:xfrm>
        </p:grpSpPr>
        <p:sp>
          <p:nvSpPr>
            <p:cNvPr id="991" name="Google Shape;991;p83"/>
            <p:cNvSpPr/>
            <p:nvPr/>
          </p:nvSpPr>
          <p:spPr>
            <a:xfrm>
              <a:off x="0" y="14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3"/>
            <p:cNvSpPr txBox="1"/>
            <p:nvPr/>
          </p:nvSpPr>
          <p:spPr>
            <a:xfrm>
              <a:off x="22708" y="22854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Secretarios de Sector</a:t>
              </a:r>
              <a:endParaRPr/>
            </a:p>
          </p:txBody>
        </p:sp>
        <p:sp>
          <p:nvSpPr>
            <p:cNvPr id="993" name="Google Shape;993;p83"/>
            <p:cNvSpPr/>
            <p:nvPr/>
          </p:nvSpPr>
          <p:spPr>
            <a:xfrm>
              <a:off x="0" y="479288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3"/>
            <p:cNvSpPr txBox="1"/>
            <p:nvPr/>
          </p:nvSpPr>
          <p:spPr>
            <a:xfrm>
              <a:off x="22708" y="501996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 de Sector</a:t>
              </a:r>
              <a:endParaRPr/>
            </a:p>
          </p:txBody>
        </p:sp>
        <p:sp>
          <p:nvSpPr>
            <p:cNvPr id="995" name="Google Shape;995;p83"/>
            <p:cNvSpPr/>
            <p:nvPr/>
          </p:nvSpPr>
          <p:spPr>
            <a:xfrm>
              <a:off x="0" y="958430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83"/>
            <p:cNvSpPr txBox="1"/>
            <p:nvPr/>
          </p:nvSpPr>
          <p:spPr>
            <a:xfrm>
              <a:off x="22708" y="981138"/>
              <a:ext cx="4860300" cy="4197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 de Sector</a:t>
              </a:r>
              <a:endParaRPr/>
            </a:p>
          </p:txBody>
        </p:sp>
        <p:sp>
          <p:nvSpPr>
            <p:cNvPr id="997" name="Google Shape;997;p83"/>
            <p:cNvSpPr/>
            <p:nvPr/>
          </p:nvSpPr>
          <p:spPr>
            <a:xfrm>
              <a:off x="0" y="1437572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83"/>
            <p:cNvSpPr txBox="1"/>
            <p:nvPr/>
          </p:nvSpPr>
          <p:spPr>
            <a:xfrm>
              <a:off x="22708" y="1460280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III de Sector</a:t>
              </a:r>
              <a:endParaRPr/>
            </a:p>
          </p:txBody>
        </p:sp>
        <p:sp>
          <p:nvSpPr>
            <p:cNvPr id="999" name="Google Shape;999;p83"/>
            <p:cNvSpPr/>
            <p:nvPr/>
          </p:nvSpPr>
          <p:spPr>
            <a:xfrm>
              <a:off x="0" y="1916714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3"/>
            <p:cNvSpPr txBox="1"/>
            <p:nvPr/>
          </p:nvSpPr>
          <p:spPr>
            <a:xfrm>
              <a:off x="22708" y="1939422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IV de Sector</a:t>
              </a:r>
              <a:endParaRPr/>
            </a:p>
          </p:txBody>
        </p:sp>
        <p:sp>
          <p:nvSpPr>
            <p:cNvPr id="1001" name="Google Shape;1001;p83"/>
            <p:cNvSpPr/>
            <p:nvPr/>
          </p:nvSpPr>
          <p:spPr>
            <a:xfrm>
              <a:off x="0" y="239585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3"/>
            <p:cNvSpPr txBox="1"/>
            <p:nvPr/>
          </p:nvSpPr>
          <p:spPr>
            <a:xfrm>
              <a:off x="22708" y="2418564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 de Sector</a:t>
              </a:r>
              <a:endParaRPr/>
            </a:p>
          </p:txBody>
        </p:sp>
        <p:sp>
          <p:nvSpPr>
            <p:cNvPr id="1003" name="Google Shape;1003;p83"/>
            <p:cNvSpPr/>
            <p:nvPr/>
          </p:nvSpPr>
          <p:spPr>
            <a:xfrm>
              <a:off x="0" y="2874997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3"/>
            <p:cNvSpPr txBox="1"/>
            <p:nvPr/>
          </p:nvSpPr>
          <p:spPr>
            <a:xfrm>
              <a:off x="22708" y="2897705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VI de Sector</a:t>
              </a:r>
              <a:endParaRPr/>
            </a:p>
          </p:txBody>
        </p:sp>
        <p:sp>
          <p:nvSpPr>
            <p:cNvPr id="1005" name="Google Shape;1005;p83"/>
            <p:cNvSpPr/>
            <p:nvPr/>
          </p:nvSpPr>
          <p:spPr>
            <a:xfrm>
              <a:off x="0" y="3354139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3"/>
            <p:cNvSpPr txBox="1"/>
            <p:nvPr/>
          </p:nvSpPr>
          <p:spPr>
            <a:xfrm>
              <a:off x="22708" y="3376847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Zona</a:t>
              </a:r>
              <a:endParaRPr/>
            </a:p>
          </p:txBody>
        </p:sp>
        <p:sp>
          <p:nvSpPr>
            <p:cNvPr id="1007" name="Google Shape;1007;p83"/>
            <p:cNvSpPr/>
            <p:nvPr/>
          </p:nvSpPr>
          <p:spPr>
            <a:xfrm>
              <a:off x="0" y="3833281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3"/>
            <p:cNvSpPr txBox="1"/>
            <p:nvPr/>
          </p:nvSpPr>
          <p:spPr>
            <a:xfrm>
              <a:off x="22708" y="3855989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Equipo Básico</a:t>
              </a:r>
              <a:endParaRPr/>
            </a:p>
          </p:txBody>
        </p:sp>
        <p:sp>
          <p:nvSpPr>
            <p:cNvPr id="1009" name="Google Shape;1009;p83"/>
            <p:cNvSpPr/>
            <p:nvPr/>
          </p:nvSpPr>
          <p:spPr>
            <a:xfrm>
              <a:off x="0" y="4312423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3"/>
            <p:cNvSpPr txBox="1"/>
            <p:nvPr/>
          </p:nvSpPr>
          <p:spPr>
            <a:xfrm>
              <a:off x="22708" y="4335131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MARE coordinadora Sector</a:t>
              </a:r>
              <a:endParaRPr/>
            </a:p>
          </p:txBody>
        </p:sp>
        <p:sp>
          <p:nvSpPr>
            <p:cNvPr id="1011" name="Google Shape;1011;p83"/>
            <p:cNvSpPr/>
            <p:nvPr/>
          </p:nvSpPr>
          <p:spPr>
            <a:xfrm>
              <a:off x="0" y="4791565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3"/>
            <p:cNvSpPr txBox="1"/>
            <p:nvPr/>
          </p:nvSpPr>
          <p:spPr>
            <a:xfrm>
              <a:off x="22708" y="4814273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Operador de BDW de Sector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/>
          <p:nvPr/>
        </p:nvSpPr>
        <p:spPr>
          <a:xfrm>
            <a:off x="0" y="0"/>
            <a:ext cx="46193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222" name="Google Shape;222;p30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30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30"/>
          <p:cNvGrpSpPr/>
          <p:nvPr/>
        </p:nvGrpSpPr>
        <p:grpSpPr>
          <a:xfrm>
            <a:off x="5030813" y="1371804"/>
            <a:ext cx="4905666" cy="4300714"/>
            <a:chOff x="-8" y="30684"/>
            <a:chExt cx="4905666" cy="4300714"/>
          </a:xfrm>
        </p:grpSpPr>
        <p:sp>
          <p:nvSpPr>
            <p:cNvPr id="225" name="Google Shape;225;p30"/>
            <p:cNvSpPr/>
            <p:nvPr/>
          </p:nvSpPr>
          <p:spPr>
            <a:xfrm>
              <a:off x="0" y="30684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0"/>
            <p:cNvSpPr txBox="1"/>
            <p:nvPr/>
          </p:nvSpPr>
          <p:spPr>
            <a:xfrm>
              <a:off x="37467" y="68151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Importancia y Beneficios BDW</a:t>
              </a:r>
              <a:endParaRPr/>
            </a:p>
          </p:txBody>
        </p:sp>
        <p:sp>
          <p:nvSpPr>
            <p:cNvPr id="227" name="Google Shape;227;p30"/>
            <p:cNvSpPr/>
            <p:nvPr/>
          </p:nvSpPr>
          <p:spPr>
            <a:xfrm>
              <a:off x="0" y="9162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0"/>
            <p:cNvSpPr txBox="1"/>
            <p:nvPr/>
          </p:nvSpPr>
          <p:spPr>
            <a:xfrm>
              <a:off x="37467" y="953752"/>
              <a:ext cx="4830724" cy="69258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Directrices y Compromisos</a:t>
              </a:r>
              <a:endParaRPr/>
            </a:p>
          </p:txBody>
        </p:sp>
        <p:sp>
          <p:nvSpPr>
            <p:cNvPr id="229" name="Google Shape;229;p30"/>
            <p:cNvSpPr/>
            <p:nvPr/>
          </p:nvSpPr>
          <p:spPr>
            <a:xfrm>
              <a:off x="0" y="18018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0"/>
            <p:cNvSpPr txBox="1"/>
            <p:nvPr/>
          </p:nvSpPr>
          <p:spPr>
            <a:xfrm>
              <a:off x="37467" y="18393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Básicas de BDW</a:t>
              </a:r>
              <a:endParaRPr/>
            </a:p>
          </p:txBody>
        </p:sp>
        <p:sp>
          <p:nvSpPr>
            <p:cNvPr id="231" name="Google Shape;231;p30"/>
            <p:cNvSpPr/>
            <p:nvPr/>
          </p:nvSpPr>
          <p:spPr>
            <a:xfrm>
              <a:off x="0" y="2687485"/>
              <a:ext cx="4905658" cy="7675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0"/>
            <p:cNvSpPr txBox="1"/>
            <p:nvPr/>
          </p:nvSpPr>
          <p:spPr>
            <a:xfrm>
              <a:off x="37467" y="2724952"/>
              <a:ext cx="4830724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Operaciones por Rol en la BDW</a:t>
              </a:r>
              <a:endParaRPr/>
            </a:p>
          </p:txBody>
        </p:sp>
        <p:sp>
          <p:nvSpPr>
            <p:cNvPr id="233" name="Google Shape;233;p30"/>
            <p:cNvSpPr/>
            <p:nvPr/>
          </p:nvSpPr>
          <p:spPr>
            <a:xfrm>
              <a:off x="0" y="3563998"/>
              <a:ext cx="4905600" cy="7674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0"/>
            <p:cNvSpPr txBox="1"/>
            <p:nvPr/>
          </p:nvSpPr>
          <p:spPr>
            <a:xfrm>
              <a:off x="-8" y="3610552"/>
              <a:ext cx="48306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Directorio Equipo BDW</a:t>
              </a:r>
              <a:endParaRPr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8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p84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de Eventos de Área II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84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II de Sector</a:t>
            </a:r>
            <a:endParaRPr/>
          </a:p>
        </p:txBody>
      </p:sp>
      <p:pic>
        <p:nvPicPr>
          <p:cNvPr id="1020" name="Google Shape;102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00" y="1825425"/>
            <a:ext cx="2253876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84"/>
          <p:cNvSpPr txBox="1"/>
          <p:nvPr/>
        </p:nvSpPr>
        <p:spPr>
          <a:xfrm>
            <a:off x="2959525" y="1813700"/>
            <a:ext cx="351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Presionar en Agregar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022" name="Google Shape;102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3775" y="2500625"/>
            <a:ext cx="7171474" cy="3456611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84"/>
          <p:cNvSpPr/>
          <p:nvPr/>
        </p:nvSpPr>
        <p:spPr>
          <a:xfrm>
            <a:off x="3817047" y="5426762"/>
            <a:ext cx="12315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4" name="Google Shape;1024;p84"/>
          <p:cNvCxnSpPr>
            <a:stCxn id="1021" idx="2"/>
            <a:endCxn id="1023" idx="0"/>
          </p:cNvCxnSpPr>
          <p:nvPr/>
        </p:nvCxnSpPr>
        <p:spPr>
          <a:xfrm flipH="1">
            <a:off x="4432825" y="2183000"/>
            <a:ext cx="282900" cy="32439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85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85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II de Sector</a:t>
            </a:r>
            <a:endParaRPr/>
          </a:p>
        </p:txBody>
      </p:sp>
      <p:sp>
        <p:nvSpPr>
          <p:cNvPr id="1031" name="Google Shape;1031;p85"/>
          <p:cNvSpPr txBox="1"/>
          <p:nvPr/>
        </p:nvSpPr>
        <p:spPr>
          <a:xfrm>
            <a:off x="2290225" y="3244350"/>
            <a:ext cx="215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Llenar la información del evento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032" name="Google Shape;1032;p85"/>
          <p:cNvSpPr/>
          <p:nvPr/>
        </p:nvSpPr>
        <p:spPr>
          <a:xfrm>
            <a:off x="4441225" y="2246975"/>
            <a:ext cx="175500" cy="32184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3" name="Google Shape;103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00" y="1825425"/>
            <a:ext cx="2253876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85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de Eventos de Área II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5" name="Google Shape;1035;p8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388" y="2048049"/>
            <a:ext cx="6905475" cy="3944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6" name="Google Shape;1036;p85"/>
          <p:cNvCxnSpPr/>
          <p:nvPr/>
        </p:nvCxnSpPr>
        <p:spPr>
          <a:xfrm flipH="1">
            <a:off x="9011475" y="3744975"/>
            <a:ext cx="847200" cy="16851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037" name="Google Shape;1037;p85"/>
          <p:cNvSpPr txBox="1"/>
          <p:nvPr/>
        </p:nvSpPr>
        <p:spPr>
          <a:xfrm>
            <a:off x="8967475" y="3429000"/>
            <a:ext cx="267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Guardar registro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038" name="Google Shape;1038;p85"/>
          <p:cNvSpPr/>
          <p:nvPr/>
        </p:nvSpPr>
        <p:spPr>
          <a:xfrm>
            <a:off x="8053572" y="5465387"/>
            <a:ext cx="12315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86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86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II de Sector</a:t>
            </a:r>
            <a:endParaRPr/>
          </a:p>
        </p:txBody>
      </p:sp>
      <p:pic>
        <p:nvPicPr>
          <p:cNvPr id="1045" name="Google Shape;1045;p8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600" y="1892627"/>
            <a:ext cx="8789000" cy="181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p86"/>
          <p:cNvSpPr/>
          <p:nvPr/>
        </p:nvSpPr>
        <p:spPr>
          <a:xfrm>
            <a:off x="10464422" y="3113062"/>
            <a:ext cx="12315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Google Shape;1047;p86"/>
          <p:cNvSpPr txBox="1"/>
          <p:nvPr/>
        </p:nvSpPr>
        <p:spPr>
          <a:xfrm>
            <a:off x="5772550" y="4402875"/>
            <a:ext cx="3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Para registrar asistentes en el evento presione “editar”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1048" name="Google Shape;1048;p86"/>
          <p:cNvCxnSpPr>
            <a:endCxn id="1046" idx="3"/>
          </p:cNvCxnSpPr>
          <p:nvPr/>
        </p:nvCxnSpPr>
        <p:spPr>
          <a:xfrm rot="10800000" flipH="1">
            <a:off x="7934571" y="3485638"/>
            <a:ext cx="2710200" cy="13359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049" name="Google Shape;1049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000" y="1825425"/>
            <a:ext cx="2253876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86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de Eventos de Área II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87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p87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II de Sector</a:t>
            </a:r>
            <a:endParaRPr/>
          </a:p>
        </p:txBody>
      </p:sp>
      <p:sp>
        <p:nvSpPr>
          <p:cNvPr id="1057" name="Google Shape;1057;p87"/>
          <p:cNvSpPr/>
          <p:nvPr/>
        </p:nvSpPr>
        <p:spPr>
          <a:xfrm>
            <a:off x="3852197" y="4569300"/>
            <a:ext cx="12315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8" name="Google Shape;1058;p8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575" y="1614750"/>
            <a:ext cx="7829773" cy="37335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87"/>
          <p:cNvSpPr txBox="1"/>
          <p:nvPr/>
        </p:nvSpPr>
        <p:spPr>
          <a:xfrm>
            <a:off x="5666238" y="3059688"/>
            <a:ext cx="3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5) Agregue asistentes por ID o por Credencial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1060" name="Google Shape;1060;p87"/>
          <p:cNvCxnSpPr/>
          <p:nvPr/>
        </p:nvCxnSpPr>
        <p:spPr>
          <a:xfrm rot="10800000" flipH="1">
            <a:off x="8461325" y="2890800"/>
            <a:ext cx="632100" cy="5148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061" name="Google Shape;1061;p87"/>
          <p:cNvCxnSpPr/>
          <p:nvPr/>
        </p:nvCxnSpPr>
        <p:spPr>
          <a:xfrm rot="10800000">
            <a:off x="4037425" y="3370525"/>
            <a:ext cx="1732200" cy="1638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062" name="Google Shape;1062;p87"/>
          <p:cNvSpPr/>
          <p:nvPr/>
        </p:nvSpPr>
        <p:spPr>
          <a:xfrm>
            <a:off x="9165372" y="2454312"/>
            <a:ext cx="12315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87"/>
          <p:cNvSpPr/>
          <p:nvPr/>
        </p:nvSpPr>
        <p:spPr>
          <a:xfrm>
            <a:off x="3101572" y="3097837"/>
            <a:ext cx="12315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p87"/>
          <p:cNvSpPr txBox="1"/>
          <p:nvPr/>
        </p:nvSpPr>
        <p:spPr>
          <a:xfrm>
            <a:off x="5221763" y="5512388"/>
            <a:ext cx="3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6) No olvide guardar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065" name="Google Shape;1065;p87"/>
          <p:cNvSpPr/>
          <p:nvPr/>
        </p:nvSpPr>
        <p:spPr>
          <a:xfrm>
            <a:off x="9805572" y="4911812"/>
            <a:ext cx="12315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6" name="Google Shape;1066;p87"/>
          <p:cNvCxnSpPr>
            <a:endCxn id="1065" idx="3"/>
          </p:cNvCxnSpPr>
          <p:nvPr/>
        </p:nvCxnSpPr>
        <p:spPr>
          <a:xfrm rot="10800000" flipH="1">
            <a:off x="7899721" y="5284388"/>
            <a:ext cx="2086200" cy="4617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067" name="Google Shape;10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000" y="1825425"/>
            <a:ext cx="2253876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87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de Eventos de Área II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88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4" name="Google Shape;1074;p88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II de Sector</a:t>
            </a:r>
            <a:endParaRPr/>
          </a:p>
        </p:txBody>
      </p:sp>
      <p:sp>
        <p:nvSpPr>
          <p:cNvPr id="1075" name="Google Shape;1075;p88"/>
          <p:cNvSpPr txBox="1"/>
          <p:nvPr/>
        </p:nvSpPr>
        <p:spPr>
          <a:xfrm>
            <a:off x="2904687" y="2230425"/>
            <a:ext cx="272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Seleccione “Asistentes NO MFC”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1076" name="Google Shape;1076;p88"/>
          <p:cNvCxnSpPr/>
          <p:nvPr/>
        </p:nvCxnSpPr>
        <p:spPr>
          <a:xfrm rot="10800000" flipH="1">
            <a:off x="8461325" y="2890800"/>
            <a:ext cx="632100" cy="5148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077" name="Google Shape;1077;p88"/>
          <p:cNvSpPr/>
          <p:nvPr/>
        </p:nvSpPr>
        <p:spPr>
          <a:xfrm>
            <a:off x="9165372" y="2454312"/>
            <a:ext cx="12315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8" name="Google Shape;1078;p88"/>
          <p:cNvSpPr txBox="1"/>
          <p:nvPr/>
        </p:nvSpPr>
        <p:spPr>
          <a:xfrm>
            <a:off x="2178963" y="5555863"/>
            <a:ext cx="3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Presionar “Agregar”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079" name="Google Shape;107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00" y="1825425"/>
            <a:ext cx="2253876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88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Registro y consulta de asistentes a eventos de personas ajenas a MFC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1" name="Google Shape;1081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9225" y="1585974"/>
            <a:ext cx="5196300" cy="442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88"/>
          <p:cNvSpPr/>
          <p:nvPr/>
        </p:nvSpPr>
        <p:spPr>
          <a:xfrm>
            <a:off x="7593676" y="1516196"/>
            <a:ext cx="1632600" cy="5787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83" name="Google Shape;1083;p88"/>
          <p:cNvCxnSpPr>
            <a:endCxn id="1082" idx="3"/>
          </p:cNvCxnSpPr>
          <p:nvPr/>
        </p:nvCxnSpPr>
        <p:spPr>
          <a:xfrm rot="10800000" flipH="1">
            <a:off x="5746565" y="2010147"/>
            <a:ext cx="2086200" cy="4617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084" name="Google Shape;1084;p88"/>
          <p:cNvSpPr txBox="1"/>
          <p:nvPr/>
        </p:nvSpPr>
        <p:spPr>
          <a:xfrm>
            <a:off x="4864875" y="4142900"/>
            <a:ext cx="215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Llenar la información del asistente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085" name="Google Shape;1085;p88"/>
          <p:cNvSpPr/>
          <p:nvPr/>
        </p:nvSpPr>
        <p:spPr>
          <a:xfrm>
            <a:off x="7179750" y="3510075"/>
            <a:ext cx="175500" cy="18516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88"/>
          <p:cNvSpPr/>
          <p:nvPr/>
        </p:nvSpPr>
        <p:spPr>
          <a:xfrm>
            <a:off x="8741922" y="5522275"/>
            <a:ext cx="12315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87" name="Google Shape;1087;p88"/>
          <p:cNvCxnSpPr>
            <a:endCxn id="1086" idx="2"/>
          </p:cNvCxnSpPr>
          <p:nvPr/>
        </p:nvCxnSpPr>
        <p:spPr>
          <a:xfrm rot="10800000" flipH="1">
            <a:off x="5102622" y="5740525"/>
            <a:ext cx="3639300" cy="57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89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89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II de Sector</a:t>
            </a:r>
            <a:endParaRPr/>
          </a:p>
        </p:txBody>
      </p:sp>
      <p:sp>
        <p:nvSpPr>
          <p:cNvPr id="1094" name="Google Shape;1094;p89"/>
          <p:cNvSpPr txBox="1"/>
          <p:nvPr/>
        </p:nvSpPr>
        <p:spPr>
          <a:xfrm>
            <a:off x="128996" y="4816475"/>
            <a:ext cx="363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En la parte inferior se va formando el listado de los asistentes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095" name="Google Shape;109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00" y="1825425"/>
            <a:ext cx="2253876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89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Registro y consulta de asistentes a eventos de personas ajenas a MFC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7" name="Google Shape;1097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5051" y="2160438"/>
            <a:ext cx="6892897" cy="34953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8" name="Google Shape;1098;p89"/>
          <p:cNvCxnSpPr/>
          <p:nvPr/>
        </p:nvCxnSpPr>
        <p:spPr>
          <a:xfrm rot="10800000" flipH="1">
            <a:off x="3709875" y="5406825"/>
            <a:ext cx="1041600" cy="351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099" name="Google Shape;1099;p89"/>
          <p:cNvSpPr/>
          <p:nvPr/>
        </p:nvSpPr>
        <p:spPr>
          <a:xfrm>
            <a:off x="6002050" y="2019425"/>
            <a:ext cx="1277400" cy="5787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90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5" name="Google Shape;1105;p90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Videotutoriales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Google Shape;1106;p90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II de Sector</a:t>
            </a:r>
            <a:endParaRPr/>
          </a:p>
        </p:txBody>
      </p:sp>
      <p:sp>
        <p:nvSpPr>
          <p:cNvPr id="1107" name="Google Shape;1107;p90"/>
          <p:cNvSpPr txBox="1"/>
          <p:nvPr/>
        </p:nvSpPr>
        <p:spPr>
          <a:xfrm>
            <a:off x="4809948" y="1078575"/>
            <a:ext cx="558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Videotutoriales disponibles para Área II</a:t>
            </a:r>
            <a:endParaRPr/>
          </a:p>
        </p:txBody>
      </p:sp>
      <p:pic>
        <p:nvPicPr>
          <p:cNvPr id="1108" name="Google Shape;1108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0"/>
            <a:ext cx="2363125" cy="28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4525" y="1813701"/>
            <a:ext cx="9371674" cy="2933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91"/>
          <p:cNvSpPr/>
          <p:nvPr/>
        </p:nvSpPr>
        <p:spPr>
          <a:xfrm>
            <a:off x="0" y="0"/>
            <a:ext cx="461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1115" name="Google Shape;1115;p91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6" name="Google Shape;1116;p91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7" name="Google Shape;1117;p91"/>
          <p:cNvGrpSpPr/>
          <p:nvPr/>
        </p:nvGrpSpPr>
        <p:grpSpPr>
          <a:xfrm>
            <a:off x="5030821" y="1036466"/>
            <a:ext cx="4905600" cy="5256719"/>
            <a:chOff x="0" y="146"/>
            <a:chExt cx="4905600" cy="5256719"/>
          </a:xfrm>
        </p:grpSpPr>
        <p:sp>
          <p:nvSpPr>
            <p:cNvPr id="1118" name="Google Shape;1118;p91"/>
            <p:cNvSpPr/>
            <p:nvPr/>
          </p:nvSpPr>
          <p:spPr>
            <a:xfrm>
              <a:off x="0" y="14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91"/>
            <p:cNvSpPr txBox="1"/>
            <p:nvPr/>
          </p:nvSpPr>
          <p:spPr>
            <a:xfrm>
              <a:off x="22708" y="22854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Secretarios de Sector</a:t>
              </a:r>
              <a:endParaRPr/>
            </a:p>
          </p:txBody>
        </p:sp>
        <p:sp>
          <p:nvSpPr>
            <p:cNvPr id="1120" name="Google Shape;1120;p91"/>
            <p:cNvSpPr/>
            <p:nvPr/>
          </p:nvSpPr>
          <p:spPr>
            <a:xfrm>
              <a:off x="0" y="479288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91"/>
            <p:cNvSpPr txBox="1"/>
            <p:nvPr/>
          </p:nvSpPr>
          <p:spPr>
            <a:xfrm>
              <a:off x="22708" y="501996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 de Sector</a:t>
              </a:r>
              <a:endParaRPr/>
            </a:p>
          </p:txBody>
        </p:sp>
        <p:sp>
          <p:nvSpPr>
            <p:cNvPr id="1122" name="Google Shape;1122;p91"/>
            <p:cNvSpPr/>
            <p:nvPr/>
          </p:nvSpPr>
          <p:spPr>
            <a:xfrm>
              <a:off x="0" y="958430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91"/>
            <p:cNvSpPr txBox="1"/>
            <p:nvPr/>
          </p:nvSpPr>
          <p:spPr>
            <a:xfrm>
              <a:off x="22708" y="981138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 de Sector</a:t>
              </a:r>
              <a:endParaRPr/>
            </a:p>
          </p:txBody>
        </p:sp>
        <p:sp>
          <p:nvSpPr>
            <p:cNvPr id="1124" name="Google Shape;1124;p91"/>
            <p:cNvSpPr/>
            <p:nvPr/>
          </p:nvSpPr>
          <p:spPr>
            <a:xfrm>
              <a:off x="0" y="1437572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91"/>
            <p:cNvSpPr txBox="1"/>
            <p:nvPr/>
          </p:nvSpPr>
          <p:spPr>
            <a:xfrm>
              <a:off x="22708" y="1460280"/>
              <a:ext cx="4860300" cy="4197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III de Sector</a:t>
              </a:r>
              <a:endParaRPr/>
            </a:p>
          </p:txBody>
        </p:sp>
        <p:sp>
          <p:nvSpPr>
            <p:cNvPr id="1126" name="Google Shape;1126;p91"/>
            <p:cNvSpPr/>
            <p:nvPr/>
          </p:nvSpPr>
          <p:spPr>
            <a:xfrm>
              <a:off x="0" y="1916714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91"/>
            <p:cNvSpPr txBox="1"/>
            <p:nvPr/>
          </p:nvSpPr>
          <p:spPr>
            <a:xfrm>
              <a:off x="22708" y="1939422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IV de Sector</a:t>
              </a:r>
              <a:endParaRPr/>
            </a:p>
          </p:txBody>
        </p:sp>
        <p:sp>
          <p:nvSpPr>
            <p:cNvPr id="1128" name="Google Shape;1128;p91"/>
            <p:cNvSpPr/>
            <p:nvPr/>
          </p:nvSpPr>
          <p:spPr>
            <a:xfrm>
              <a:off x="0" y="239585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91"/>
            <p:cNvSpPr txBox="1"/>
            <p:nvPr/>
          </p:nvSpPr>
          <p:spPr>
            <a:xfrm>
              <a:off x="22708" y="2418564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 de Sector</a:t>
              </a:r>
              <a:endParaRPr/>
            </a:p>
          </p:txBody>
        </p:sp>
        <p:sp>
          <p:nvSpPr>
            <p:cNvPr id="1130" name="Google Shape;1130;p91"/>
            <p:cNvSpPr/>
            <p:nvPr/>
          </p:nvSpPr>
          <p:spPr>
            <a:xfrm>
              <a:off x="0" y="2874997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91"/>
            <p:cNvSpPr txBox="1"/>
            <p:nvPr/>
          </p:nvSpPr>
          <p:spPr>
            <a:xfrm>
              <a:off x="22708" y="2897705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VI de Sector</a:t>
              </a:r>
              <a:endParaRPr/>
            </a:p>
          </p:txBody>
        </p:sp>
        <p:sp>
          <p:nvSpPr>
            <p:cNvPr id="1132" name="Google Shape;1132;p91"/>
            <p:cNvSpPr/>
            <p:nvPr/>
          </p:nvSpPr>
          <p:spPr>
            <a:xfrm>
              <a:off x="0" y="3354139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91"/>
            <p:cNvSpPr txBox="1"/>
            <p:nvPr/>
          </p:nvSpPr>
          <p:spPr>
            <a:xfrm>
              <a:off x="22708" y="3376847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Zona</a:t>
              </a:r>
              <a:endParaRPr/>
            </a:p>
          </p:txBody>
        </p:sp>
        <p:sp>
          <p:nvSpPr>
            <p:cNvPr id="1134" name="Google Shape;1134;p91"/>
            <p:cNvSpPr/>
            <p:nvPr/>
          </p:nvSpPr>
          <p:spPr>
            <a:xfrm>
              <a:off x="0" y="3833281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91"/>
            <p:cNvSpPr txBox="1"/>
            <p:nvPr/>
          </p:nvSpPr>
          <p:spPr>
            <a:xfrm>
              <a:off x="22708" y="3855989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Equipo Básico</a:t>
              </a:r>
              <a:endParaRPr/>
            </a:p>
          </p:txBody>
        </p:sp>
        <p:sp>
          <p:nvSpPr>
            <p:cNvPr id="1136" name="Google Shape;1136;p91"/>
            <p:cNvSpPr/>
            <p:nvPr/>
          </p:nvSpPr>
          <p:spPr>
            <a:xfrm>
              <a:off x="0" y="4312423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91"/>
            <p:cNvSpPr txBox="1"/>
            <p:nvPr/>
          </p:nvSpPr>
          <p:spPr>
            <a:xfrm>
              <a:off x="22708" y="4335131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MARE coordinadora Sector</a:t>
              </a:r>
              <a:endParaRPr/>
            </a:p>
          </p:txBody>
        </p:sp>
        <p:sp>
          <p:nvSpPr>
            <p:cNvPr id="1138" name="Google Shape;1138;p91"/>
            <p:cNvSpPr/>
            <p:nvPr/>
          </p:nvSpPr>
          <p:spPr>
            <a:xfrm>
              <a:off x="0" y="4791565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91"/>
            <p:cNvSpPr txBox="1"/>
            <p:nvPr/>
          </p:nvSpPr>
          <p:spPr>
            <a:xfrm>
              <a:off x="22708" y="4814273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Operador de BDW de Sector</a:t>
              </a:r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92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92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Control de ofrendas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92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III de Sector</a:t>
            </a:r>
            <a:endParaRPr/>
          </a:p>
        </p:txBody>
      </p:sp>
      <p:pic>
        <p:nvPicPr>
          <p:cNvPr id="1147" name="Google Shape;1147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1"/>
            <a:ext cx="2339725" cy="2672333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92"/>
          <p:cNvSpPr txBox="1"/>
          <p:nvPr/>
        </p:nvSpPr>
        <p:spPr>
          <a:xfrm>
            <a:off x="3614854" y="1140125"/>
            <a:ext cx="733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utilizar los filtros o el buscador para ubicar al matrimonio, Jóven o Mare que se desea registrar su ofrenda</a:t>
            </a:r>
            <a:endParaRPr sz="1900">
              <a:solidFill>
                <a:srgbClr val="FF0000"/>
              </a:solidFill>
            </a:endParaRPr>
          </a:p>
        </p:txBody>
      </p:sp>
      <p:grpSp>
        <p:nvGrpSpPr>
          <p:cNvPr id="1149" name="Google Shape;1149;p92"/>
          <p:cNvGrpSpPr/>
          <p:nvPr/>
        </p:nvGrpSpPr>
        <p:grpSpPr>
          <a:xfrm>
            <a:off x="3748275" y="2188225"/>
            <a:ext cx="7868150" cy="3740275"/>
            <a:chOff x="3838275" y="2223325"/>
            <a:chExt cx="7868150" cy="3740275"/>
          </a:xfrm>
        </p:grpSpPr>
        <p:pic>
          <p:nvPicPr>
            <p:cNvPr id="1150" name="Google Shape;1150;p92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8275" y="2223325"/>
              <a:ext cx="7868150" cy="37335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1" name="Google Shape;1151;p92"/>
            <p:cNvSpPr/>
            <p:nvPr/>
          </p:nvSpPr>
          <p:spPr>
            <a:xfrm>
              <a:off x="4950400" y="4973775"/>
              <a:ext cx="561600" cy="573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92"/>
            <p:cNvSpPr/>
            <p:nvPr/>
          </p:nvSpPr>
          <p:spPr>
            <a:xfrm>
              <a:off x="4950400" y="5594300"/>
              <a:ext cx="561600" cy="369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3" name="Google Shape;1153;p92"/>
          <p:cNvSpPr txBox="1"/>
          <p:nvPr/>
        </p:nvSpPr>
        <p:spPr>
          <a:xfrm>
            <a:off x="3287429" y="4358750"/>
            <a:ext cx="733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Presione editar para el registro de ofrendas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1154" name="Google Shape;1154;p92"/>
          <p:cNvCxnSpPr/>
          <p:nvPr/>
        </p:nvCxnSpPr>
        <p:spPr>
          <a:xfrm>
            <a:off x="8987950" y="4681225"/>
            <a:ext cx="1730100" cy="5736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155" name="Google Shape;1155;p92"/>
          <p:cNvSpPr/>
          <p:nvPr/>
        </p:nvSpPr>
        <p:spPr>
          <a:xfrm>
            <a:off x="10894950" y="5060925"/>
            <a:ext cx="815100" cy="369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93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93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Control de ofrendas Matrimonios, Jóvenes y Mares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p93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III de Sector</a:t>
            </a:r>
            <a:endParaRPr/>
          </a:p>
        </p:txBody>
      </p:sp>
      <p:pic>
        <p:nvPicPr>
          <p:cNvPr id="1163" name="Google Shape;1163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1"/>
            <a:ext cx="2339725" cy="2672333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93"/>
          <p:cNvSpPr txBox="1"/>
          <p:nvPr/>
        </p:nvSpPr>
        <p:spPr>
          <a:xfrm>
            <a:off x="6856602" y="5520675"/>
            <a:ext cx="337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Presione “Actualizar”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1165" name="Google Shape;1165;p93"/>
          <p:cNvCxnSpPr/>
          <p:nvPr/>
        </p:nvCxnSpPr>
        <p:spPr>
          <a:xfrm>
            <a:off x="8987950" y="4681225"/>
            <a:ext cx="1730100" cy="5736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166" name="Google Shape;1166;p93"/>
          <p:cNvSpPr/>
          <p:nvPr/>
        </p:nvSpPr>
        <p:spPr>
          <a:xfrm>
            <a:off x="10894950" y="5060925"/>
            <a:ext cx="815100" cy="369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7" name="Google Shape;1167;p9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325" y="1480488"/>
            <a:ext cx="4686038" cy="39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93"/>
          <p:cNvSpPr txBox="1"/>
          <p:nvPr/>
        </p:nvSpPr>
        <p:spPr>
          <a:xfrm>
            <a:off x="3448800" y="3564600"/>
            <a:ext cx="215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Capture la ofrenda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169" name="Google Shape;1169;p93"/>
          <p:cNvSpPr/>
          <p:nvPr/>
        </p:nvSpPr>
        <p:spPr>
          <a:xfrm>
            <a:off x="5763675" y="2931775"/>
            <a:ext cx="175500" cy="18516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/>
          <p:nvPr/>
        </p:nvSpPr>
        <p:spPr>
          <a:xfrm>
            <a:off x="4010282" y="0"/>
            <a:ext cx="345024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Directrices</a:t>
            </a:r>
            <a:endParaRPr/>
          </a:p>
        </p:txBody>
      </p:sp>
      <p:sp>
        <p:nvSpPr>
          <p:cNvPr id="240" name="Google Shape;240;p31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1901584" y="1500751"/>
            <a:ext cx="9340886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0" marR="0" lvl="3" indent="-4968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Todos los usuarios del sistema se comprometen a registrar información necesaria para coadyuvar en el análisis de datos y a la toma de decisiones para lograr que la membresía alcance los objetivos de crecimiento y formación. </a:t>
            </a:r>
            <a:r>
              <a:rPr lang="en-US" sz="2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(Artículos 5, 6, 7 y 7bis; capítulo II “Objetivos” del Reglamento del MIO).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00" marR="0" lvl="3" indent="-4968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Momentos Fuertes, Capacitación y Reuniones del Ciclo Básico de Formación se deberá registrar en el sistema de BDW en sus tres ámbitos.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35000" marR="0" lvl="3" indent="-4968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actas de reunión se deberán registrar en la opción correspondiente al rol de Área IV en sus respectivos ámbitos.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9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5" name="Google Shape;1175;p94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Videotutoriales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6" name="Google Shape;1176;p94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III de Sector</a:t>
            </a:r>
            <a:endParaRPr/>
          </a:p>
        </p:txBody>
      </p:sp>
      <p:sp>
        <p:nvSpPr>
          <p:cNvPr id="1177" name="Google Shape;1177;p94"/>
          <p:cNvSpPr txBox="1"/>
          <p:nvPr/>
        </p:nvSpPr>
        <p:spPr>
          <a:xfrm>
            <a:off x="4809948" y="1078575"/>
            <a:ext cx="558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Videotutoriales disponibles para Área III</a:t>
            </a:r>
            <a:endParaRPr/>
          </a:p>
        </p:txBody>
      </p:sp>
      <p:pic>
        <p:nvPicPr>
          <p:cNvPr id="1178" name="Google Shape;117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00" y="2360376"/>
            <a:ext cx="2339724" cy="213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4524" y="2360376"/>
            <a:ext cx="9418476" cy="2406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95"/>
          <p:cNvSpPr/>
          <p:nvPr/>
        </p:nvSpPr>
        <p:spPr>
          <a:xfrm>
            <a:off x="0" y="0"/>
            <a:ext cx="461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1185" name="Google Shape;1185;p95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6" name="Google Shape;1186;p95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7" name="Google Shape;1187;p95"/>
          <p:cNvGrpSpPr/>
          <p:nvPr/>
        </p:nvGrpSpPr>
        <p:grpSpPr>
          <a:xfrm>
            <a:off x="5030821" y="1036466"/>
            <a:ext cx="4905600" cy="5256719"/>
            <a:chOff x="0" y="146"/>
            <a:chExt cx="4905600" cy="5256719"/>
          </a:xfrm>
        </p:grpSpPr>
        <p:sp>
          <p:nvSpPr>
            <p:cNvPr id="1188" name="Google Shape;1188;p95"/>
            <p:cNvSpPr/>
            <p:nvPr/>
          </p:nvSpPr>
          <p:spPr>
            <a:xfrm>
              <a:off x="0" y="14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95"/>
            <p:cNvSpPr txBox="1"/>
            <p:nvPr/>
          </p:nvSpPr>
          <p:spPr>
            <a:xfrm>
              <a:off x="22708" y="22854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Secretarios de Sector</a:t>
              </a:r>
              <a:endParaRPr/>
            </a:p>
          </p:txBody>
        </p:sp>
        <p:sp>
          <p:nvSpPr>
            <p:cNvPr id="1190" name="Google Shape;1190;p95"/>
            <p:cNvSpPr/>
            <p:nvPr/>
          </p:nvSpPr>
          <p:spPr>
            <a:xfrm>
              <a:off x="0" y="479288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95"/>
            <p:cNvSpPr txBox="1"/>
            <p:nvPr/>
          </p:nvSpPr>
          <p:spPr>
            <a:xfrm>
              <a:off x="22708" y="501996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 de Sector</a:t>
              </a:r>
              <a:endParaRPr/>
            </a:p>
          </p:txBody>
        </p:sp>
        <p:sp>
          <p:nvSpPr>
            <p:cNvPr id="1192" name="Google Shape;1192;p95"/>
            <p:cNvSpPr/>
            <p:nvPr/>
          </p:nvSpPr>
          <p:spPr>
            <a:xfrm>
              <a:off x="0" y="958430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95"/>
            <p:cNvSpPr txBox="1"/>
            <p:nvPr/>
          </p:nvSpPr>
          <p:spPr>
            <a:xfrm>
              <a:off x="22708" y="981138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 de Sector</a:t>
              </a:r>
              <a:endParaRPr/>
            </a:p>
          </p:txBody>
        </p:sp>
        <p:sp>
          <p:nvSpPr>
            <p:cNvPr id="1194" name="Google Shape;1194;p95"/>
            <p:cNvSpPr/>
            <p:nvPr/>
          </p:nvSpPr>
          <p:spPr>
            <a:xfrm>
              <a:off x="0" y="1437572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95"/>
            <p:cNvSpPr txBox="1"/>
            <p:nvPr/>
          </p:nvSpPr>
          <p:spPr>
            <a:xfrm>
              <a:off x="22708" y="1460280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III de Sector</a:t>
              </a:r>
              <a:endParaRPr/>
            </a:p>
          </p:txBody>
        </p:sp>
        <p:sp>
          <p:nvSpPr>
            <p:cNvPr id="1196" name="Google Shape;1196;p95"/>
            <p:cNvSpPr/>
            <p:nvPr/>
          </p:nvSpPr>
          <p:spPr>
            <a:xfrm>
              <a:off x="0" y="1916714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95"/>
            <p:cNvSpPr txBox="1"/>
            <p:nvPr/>
          </p:nvSpPr>
          <p:spPr>
            <a:xfrm>
              <a:off x="22708" y="1939422"/>
              <a:ext cx="4860300" cy="4197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IV de Sector</a:t>
              </a:r>
              <a:endParaRPr/>
            </a:p>
          </p:txBody>
        </p:sp>
        <p:sp>
          <p:nvSpPr>
            <p:cNvPr id="1198" name="Google Shape;1198;p95"/>
            <p:cNvSpPr/>
            <p:nvPr/>
          </p:nvSpPr>
          <p:spPr>
            <a:xfrm>
              <a:off x="0" y="239585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95"/>
            <p:cNvSpPr txBox="1"/>
            <p:nvPr/>
          </p:nvSpPr>
          <p:spPr>
            <a:xfrm>
              <a:off x="22708" y="2418564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 de Sector</a:t>
              </a:r>
              <a:endParaRPr/>
            </a:p>
          </p:txBody>
        </p:sp>
        <p:sp>
          <p:nvSpPr>
            <p:cNvPr id="1200" name="Google Shape;1200;p95"/>
            <p:cNvSpPr/>
            <p:nvPr/>
          </p:nvSpPr>
          <p:spPr>
            <a:xfrm>
              <a:off x="0" y="2874997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95"/>
            <p:cNvSpPr txBox="1"/>
            <p:nvPr/>
          </p:nvSpPr>
          <p:spPr>
            <a:xfrm>
              <a:off x="22708" y="2897705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VI de Sector</a:t>
              </a:r>
              <a:endParaRPr/>
            </a:p>
          </p:txBody>
        </p:sp>
        <p:sp>
          <p:nvSpPr>
            <p:cNvPr id="1202" name="Google Shape;1202;p95"/>
            <p:cNvSpPr/>
            <p:nvPr/>
          </p:nvSpPr>
          <p:spPr>
            <a:xfrm>
              <a:off x="0" y="3354139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95"/>
            <p:cNvSpPr txBox="1"/>
            <p:nvPr/>
          </p:nvSpPr>
          <p:spPr>
            <a:xfrm>
              <a:off x="22708" y="3376847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Zona</a:t>
              </a:r>
              <a:endParaRPr/>
            </a:p>
          </p:txBody>
        </p:sp>
        <p:sp>
          <p:nvSpPr>
            <p:cNvPr id="1204" name="Google Shape;1204;p95"/>
            <p:cNvSpPr/>
            <p:nvPr/>
          </p:nvSpPr>
          <p:spPr>
            <a:xfrm>
              <a:off x="0" y="3833281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95"/>
            <p:cNvSpPr txBox="1"/>
            <p:nvPr/>
          </p:nvSpPr>
          <p:spPr>
            <a:xfrm>
              <a:off x="22708" y="3855989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Equipo Básico</a:t>
              </a:r>
              <a:endParaRPr/>
            </a:p>
          </p:txBody>
        </p:sp>
        <p:sp>
          <p:nvSpPr>
            <p:cNvPr id="1206" name="Google Shape;1206;p95"/>
            <p:cNvSpPr/>
            <p:nvPr/>
          </p:nvSpPr>
          <p:spPr>
            <a:xfrm>
              <a:off x="0" y="4312423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95"/>
            <p:cNvSpPr txBox="1"/>
            <p:nvPr/>
          </p:nvSpPr>
          <p:spPr>
            <a:xfrm>
              <a:off x="22708" y="4335131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MARE coordinadora Sector</a:t>
              </a:r>
              <a:endParaRPr/>
            </a:p>
          </p:txBody>
        </p:sp>
        <p:sp>
          <p:nvSpPr>
            <p:cNvPr id="1208" name="Google Shape;1208;p95"/>
            <p:cNvSpPr/>
            <p:nvPr/>
          </p:nvSpPr>
          <p:spPr>
            <a:xfrm>
              <a:off x="0" y="4791565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95"/>
            <p:cNvSpPr txBox="1"/>
            <p:nvPr/>
          </p:nvSpPr>
          <p:spPr>
            <a:xfrm>
              <a:off x="22708" y="4814273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Operador de BDW de Sector</a:t>
              </a:r>
              <a:endParaRPr/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96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p96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y Consultas de Actas de reunión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p96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pic>
        <p:nvPicPr>
          <p:cNvPr id="1217" name="Google Shape;1217;p9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75" y="1848825"/>
            <a:ext cx="2339725" cy="284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9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325" y="2257125"/>
            <a:ext cx="7794153" cy="3721851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96"/>
          <p:cNvSpPr txBox="1"/>
          <p:nvPr/>
        </p:nvSpPr>
        <p:spPr>
          <a:xfrm>
            <a:off x="3521275" y="1516200"/>
            <a:ext cx="351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Presionar en Agregar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220" name="Google Shape;1220;p96"/>
          <p:cNvSpPr/>
          <p:nvPr/>
        </p:nvSpPr>
        <p:spPr>
          <a:xfrm>
            <a:off x="3582972" y="3982362"/>
            <a:ext cx="12315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1" name="Google Shape;1221;p96"/>
          <p:cNvCxnSpPr>
            <a:stCxn id="1219" idx="2"/>
            <a:endCxn id="1220" idx="0"/>
          </p:cNvCxnSpPr>
          <p:nvPr/>
        </p:nvCxnSpPr>
        <p:spPr>
          <a:xfrm flipH="1">
            <a:off x="4198675" y="1885500"/>
            <a:ext cx="1078800" cy="20970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97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7" name="Google Shape;1227;p97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y Consultas de Actas de reunión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8" name="Google Shape;1228;p97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pic>
        <p:nvPicPr>
          <p:cNvPr id="1229" name="Google Shape;1229;p9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75" y="1848825"/>
            <a:ext cx="1925725" cy="234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Google Shape;1230;p97"/>
          <p:cNvSpPr txBox="1"/>
          <p:nvPr/>
        </p:nvSpPr>
        <p:spPr>
          <a:xfrm>
            <a:off x="8470375" y="1223625"/>
            <a:ext cx="351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Guardar Acta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1231" name="Google Shape;1231;p97"/>
          <p:cNvCxnSpPr>
            <a:endCxn id="1232" idx="0"/>
          </p:cNvCxnSpPr>
          <p:nvPr/>
        </p:nvCxnSpPr>
        <p:spPr>
          <a:xfrm flipH="1">
            <a:off x="8961872" y="1580012"/>
            <a:ext cx="529200" cy="4245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233" name="Google Shape;1233;p9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163" y="2067812"/>
            <a:ext cx="7103038" cy="3144487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p97"/>
          <p:cNvSpPr txBox="1"/>
          <p:nvPr/>
        </p:nvSpPr>
        <p:spPr>
          <a:xfrm>
            <a:off x="2454025" y="3328000"/>
            <a:ext cx="215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Ingresar la información general de la reunión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235" name="Google Shape;1235;p97"/>
          <p:cNvSpPr/>
          <p:nvPr/>
        </p:nvSpPr>
        <p:spPr>
          <a:xfrm>
            <a:off x="4698675" y="2917550"/>
            <a:ext cx="175500" cy="21615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97"/>
          <p:cNvSpPr/>
          <p:nvPr/>
        </p:nvSpPr>
        <p:spPr>
          <a:xfrm>
            <a:off x="8346122" y="2004512"/>
            <a:ext cx="12315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97"/>
          <p:cNvSpPr txBox="1"/>
          <p:nvPr/>
        </p:nvSpPr>
        <p:spPr>
          <a:xfrm>
            <a:off x="3672350" y="1450650"/>
            <a:ext cx="351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Regresar al listado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237" name="Google Shape;1237;p97"/>
          <p:cNvSpPr/>
          <p:nvPr/>
        </p:nvSpPr>
        <p:spPr>
          <a:xfrm>
            <a:off x="7231572" y="2004512"/>
            <a:ext cx="12315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8" name="Google Shape;1238;p97"/>
          <p:cNvCxnSpPr>
            <a:endCxn id="1237" idx="2"/>
          </p:cNvCxnSpPr>
          <p:nvPr/>
        </p:nvCxnSpPr>
        <p:spPr>
          <a:xfrm>
            <a:off x="5956872" y="1848962"/>
            <a:ext cx="1274700" cy="3738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98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98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y Consultas de Actas de reunión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5" name="Google Shape;1245;p98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pic>
        <p:nvPicPr>
          <p:cNvPr id="1246" name="Google Shape;1246;p9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75" y="1848825"/>
            <a:ext cx="1925725" cy="234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p98"/>
          <p:cNvSpPr txBox="1"/>
          <p:nvPr/>
        </p:nvSpPr>
        <p:spPr>
          <a:xfrm>
            <a:off x="4292625" y="2164525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5) En el listado presionar “Editar” en el acta correspondiente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248" name="Google Shape;1248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3000" y="3043713"/>
            <a:ext cx="9192667" cy="1905389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98"/>
          <p:cNvSpPr/>
          <p:nvPr/>
        </p:nvSpPr>
        <p:spPr>
          <a:xfrm>
            <a:off x="10332899" y="3655338"/>
            <a:ext cx="7851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50" name="Google Shape;1250;p98"/>
          <p:cNvCxnSpPr>
            <a:endCxn id="1249" idx="2"/>
          </p:cNvCxnSpPr>
          <p:nvPr/>
        </p:nvCxnSpPr>
        <p:spPr>
          <a:xfrm>
            <a:off x="7934699" y="2621688"/>
            <a:ext cx="2398200" cy="12519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251" name="Google Shape;1251;p98"/>
          <p:cNvSpPr/>
          <p:nvPr/>
        </p:nvSpPr>
        <p:spPr>
          <a:xfrm>
            <a:off x="2574675" y="3733275"/>
            <a:ext cx="198900" cy="198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98"/>
          <p:cNvSpPr txBox="1"/>
          <p:nvPr/>
        </p:nvSpPr>
        <p:spPr>
          <a:xfrm>
            <a:off x="700300" y="5110150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 color amarillo indica que el acta está en proceso y no ha sido enviada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253" name="Google Shape;1253;p98"/>
          <p:cNvSpPr/>
          <p:nvPr/>
        </p:nvSpPr>
        <p:spPr>
          <a:xfrm>
            <a:off x="2281574" y="3614463"/>
            <a:ext cx="7851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54" name="Google Shape;1254;p98"/>
          <p:cNvCxnSpPr>
            <a:endCxn id="1253" idx="3"/>
          </p:cNvCxnSpPr>
          <p:nvPr/>
        </p:nvCxnSpPr>
        <p:spPr>
          <a:xfrm rot="10800000" flipH="1">
            <a:off x="1533149" y="3987039"/>
            <a:ext cx="863400" cy="11976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99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p99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y Consultas de Actas de reunión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1" name="Google Shape;1261;p99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pic>
        <p:nvPicPr>
          <p:cNvPr id="1262" name="Google Shape;1262;p9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75" y="1848825"/>
            <a:ext cx="1925725" cy="234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99"/>
          <p:cNvSpPr txBox="1"/>
          <p:nvPr/>
        </p:nvSpPr>
        <p:spPr>
          <a:xfrm>
            <a:off x="2742212" y="1640038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6) Registrar asistencia y entrega de informe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264" name="Google Shape;1264;p9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867" y="2126415"/>
            <a:ext cx="7086271" cy="34740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99"/>
          <p:cNvSpPr txBox="1"/>
          <p:nvPr/>
        </p:nvSpPr>
        <p:spPr>
          <a:xfrm>
            <a:off x="9319607" y="3477000"/>
            <a:ext cx="276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7) Guardar sección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266" name="Google Shape;1266;p99"/>
          <p:cNvSpPr/>
          <p:nvPr/>
        </p:nvSpPr>
        <p:spPr>
          <a:xfrm>
            <a:off x="8446925" y="5164025"/>
            <a:ext cx="10209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67" name="Google Shape;1267;p99"/>
          <p:cNvCxnSpPr>
            <a:endCxn id="1266" idx="7"/>
          </p:cNvCxnSpPr>
          <p:nvPr/>
        </p:nvCxnSpPr>
        <p:spPr>
          <a:xfrm flipH="1">
            <a:off x="9318318" y="3826949"/>
            <a:ext cx="1050600" cy="14010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00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100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y Consultas de Actas de reunión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00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pic>
        <p:nvPicPr>
          <p:cNvPr id="1275" name="Google Shape;1275;p10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75" y="1848825"/>
            <a:ext cx="1925725" cy="234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00"/>
          <p:cNvSpPr txBox="1"/>
          <p:nvPr/>
        </p:nvSpPr>
        <p:spPr>
          <a:xfrm>
            <a:off x="2742212" y="1640038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8) Agregar y registrar el orden del día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277" name="Google Shape;1277;p10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775" y="2161750"/>
            <a:ext cx="7165799" cy="3401308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100"/>
          <p:cNvSpPr txBox="1"/>
          <p:nvPr/>
        </p:nvSpPr>
        <p:spPr>
          <a:xfrm>
            <a:off x="9319607" y="3477000"/>
            <a:ext cx="276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9) Guardar sección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279" name="Google Shape;1279;p100"/>
          <p:cNvSpPr/>
          <p:nvPr/>
        </p:nvSpPr>
        <p:spPr>
          <a:xfrm>
            <a:off x="8148800" y="4707625"/>
            <a:ext cx="10209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0" name="Google Shape;1280;p100"/>
          <p:cNvCxnSpPr>
            <a:stCxn id="1278" idx="2"/>
            <a:endCxn id="1279" idx="7"/>
          </p:cNvCxnSpPr>
          <p:nvPr/>
        </p:nvCxnSpPr>
        <p:spPr>
          <a:xfrm flipH="1">
            <a:off x="9020207" y="3846300"/>
            <a:ext cx="1684200" cy="9252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01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" name="Google Shape;1286;p101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y Consultas de Actas de reunión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" name="Google Shape;1287;p101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pic>
        <p:nvPicPr>
          <p:cNvPr id="1288" name="Google Shape;1288;p10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75" y="1848825"/>
            <a:ext cx="1925725" cy="234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101"/>
          <p:cNvSpPr txBox="1"/>
          <p:nvPr/>
        </p:nvSpPr>
        <p:spPr>
          <a:xfrm>
            <a:off x="2742212" y="1640038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10) Agregar y registrar los acuerdos y compromisos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290" name="Google Shape;1290;p10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000" y="2161750"/>
            <a:ext cx="8081210" cy="353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101"/>
          <p:cNvSpPr txBox="1"/>
          <p:nvPr/>
        </p:nvSpPr>
        <p:spPr>
          <a:xfrm>
            <a:off x="9169707" y="2894475"/>
            <a:ext cx="276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11) Guardar sección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292" name="Google Shape;1292;p101"/>
          <p:cNvSpPr/>
          <p:nvPr/>
        </p:nvSpPr>
        <p:spPr>
          <a:xfrm>
            <a:off x="8745675" y="5175750"/>
            <a:ext cx="10209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3" name="Google Shape;1293;p101"/>
          <p:cNvCxnSpPr>
            <a:stCxn id="1291" idx="2"/>
            <a:endCxn id="1292" idx="7"/>
          </p:cNvCxnSpPr>
          <p:nvPr/>
        </p:nvCxnSpPr>
        <p:spPr>
          <a:xfrm flipH="1">
            <a:off x="9617007" y="3263775"/>
            <a:ext cx="937500" cy="19758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02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9" name="Google Shape;1299;p102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y Consultas de Actas de reunión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102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pic>
        <p:nvPicPr>
          <p:cNvPr id="1301" name="Google Shape;1301;p10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75" y="1848825"/>
            <a:ext cx="1925725" cy="234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10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526" y="2019138"/>
            <a:ext cx="6834701" cy="381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102"/>
          <p:cNvSpPr txBox="1"/>
          <p:nvPr/>
        </p:nvSpPr>
        <p:spPr>
          <a:xfrm>
            <a:off x="2931882" y="1498813"/>
            <a:ext cx="276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11) Guardar acta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304" name="Google Shape;1304;p102"/>
          <p:cNvSpPr/>
          <p:nvPr/>
        </p:nvSpPr>
        <p:spPr>
          <a:xfrm>
            <a:off x="6311425" y="1916275"/>
            <a:ext cx="10209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5" name="Google Shape;1305;p102"/>
          <p:cNvCxnSpPr>
            <a:endCxn id="1304" idx="1"/>
          </p:cNvCxnSpPr>
          <p:nvPr/>
        </p:nvCxnSpPr>
        <p:spPr>
          <a:xfrm>
            <a:off x="5184433" y="1790599"/>
            <a:ext cx="1276500" cy="1896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306" name="Google Shape;1306;p102"/>
          <p:cNvSpPr txBox="1"/>
          <p:nvPr/>
        </p:nvSpPr>
        <p:spPr>
          <a:xfrm>
            <a:off x="433877" y="4587875"/>
            <a:ext cx="233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12) Presionar “Generar” para visualizar acta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307" name="Google Shape;1307;p102"/>
          <p:cNvSpPr/>
          <p:nvPr/>
        </p:nvSpPr>
        <p:spPr>
          <a:xfrm>
            <a:off x="5654650" y="5046650"/>
            <a:ext cx="10209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8" name="Google Shape;1308;p102"/>
          <p:cNvCxnSpPr>
            <a:endCxn id="1307" idx="2"/>
          </p:cNvCxnSpPr>
          <p:nvPr/>
        </p:nvCxnSpPr>
        <p:spPr>
          <a:xfrm>
            <a:off x="2492650" y="5184500"/>
            <a:ext cx="3162000" cy="804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103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103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y Consultas de Actas de reunión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5" name="Google Shape;1315;p103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pic>
        <p:nvPicPr>
          <p:cNvPr id="1316" name="Google Shape;1316;p10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75" y="1848825"/>
            <a:ext cx="1925725" cy="234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Google Shape;1317;p10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401" y="1670863"/>
            <a:ext cx="6834701" cy="381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318" name="Google Shape;1318;p103"/>
          <p:cNvSpPr txBox="1"/>
          <p:nvPr/>
        </p:nvSpPr>
        <p:spPr>
          <a:xfrm>
            <a:off x="2347152" y="1848825"/>
            <a:ext cx="233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13) El SS revisa el acta y de ser necesario la edita 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319" name="Google Shape;1319;p103"/>
          <p:cNvSpPr txBox="1"/>
          <p:nvPr/>
        </p:nvSpPr>
        <p:spPr>
          <a:xfrm>
            <a:off x="328274" y="4587875"/>
            <a:ext cx="349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14) El SS introduce fecha de visualización para que el Acta sea enviada a ECD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320" name="Google Shape;1320;p103"/>
          <p:cNvSpPr/>
          <p:nvPr/>
        </p:nvSpPr>
        <p:spPr>
          <a:xfrm>
            <a:off x="5759975" y="4748000"/>
            <a:ext cx="10209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1" name="Google Shape;1321;p103"/>
          <p:cNvCxnSpPr>
            <a:endCxn id="1320" idx="2"/>
          </p:cNvCxnSpPr>
          <p:nvPr/>
        </p:nvCxnSpPr>
        <p:spPr>
          <a:xfrm rot="10800000" flipH="1">
            <a:off x="3651275" y="4966250"/>
            <a:ext cx="2108700" cy="1362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/>
          <p:nvPr/>
        </p:nvSpPr>
        <p:spPr>
          <a:xfrm>
            <a:off x="2189626" y="0"/>
            <a:ext cx="70915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Compromisos usuarios</a:t>
            </a:r>
            <a:endParaRPr/>
          </a:p>
        </p:txBody>
      </p:sp>
      <p:sp>
        <p:nvSpPr>
          <p:cNvPr id="247" name="Google Shape;247;p32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2"/>
          <p:cNvSpPr txBox="1"/>
          <p:nvPr/>
        </p:nvSpPr>
        <p:spPr>
          <a:xfrm>
            <a:off x="1917083" y="1268276"/>
            <a:ext cx="9340886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0900" marR="0" lvl="3" indent="-5730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Registrar en tiempo y forma a la membresía del CBF que continua al siguiente ciclo y de nuevo ingreso.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0900" marR="0" lvl="3" indent="-5730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Registrar las reuniones de equipo del CBF de acuerdo a los formatos en su ámbito (Matrimonios, Jóvenes y Mares).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0900" marR="0" lvl="3" indent="-5730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Registrar en la opción correcta todos los Momentos Fuertes, Capacitaciones y Reuniones Funcionales.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10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7" name="Google Shape;1327;p104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y Consultas de Actas de reunión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104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pic>
        <p:nvPicPr>
          <p:cNvPr id="1329" name="Google Shape;1329;p10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75" y="1848825"/>
            <a:ext cx="1925725" cy="234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104"/>
          <p:cNvSpPr txBox="1"/>
          <p:nvPr/>
        </p:nvSpPr>
        <p:spPr>
          <a:xfrm>
            <a:off x="4292625" y="2164525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pic>
        <p:nvPicPr>
          <p:cNvPr id="1331" name="Google Shape;1331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3000" y="3043713"/>
            <a:ext cx="9192667" cy="1905389"/>
          </a:xfrm>
          <a:prstGeom prst="rect">
            <a:avLst/>
          </a:prstGeom>
          <a:noFill/>
          <a:ln>
            <a:noFill/>
          </a:ln>
        </p:spPr>
      </p:pic>
      <p:sp>
        <p:nvSpPr>
          <p:cNvPr id="1332" name="Google Shape;1332;p104"/>
          <p:cNvSpPr txBox="1"/>
          <p:nvPr/>
        </p:nvSpPr>
        <p:spPr>
          <a:xfrm>
            <a:off x="3066675" y="1798925"/>
            <a:ext cx="748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 color verde indica que el acta ya fue enviada al ECD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333" name="Google Shape;1333;p104"/>
          <p:cNvSpPr/>
          <p:nvPr/>
        </p:nvSpPr>
        <p:spPr>
          <a:xfrm>
            <a:off x="2211349" y="3601038"/>
            <a:ext cx="7851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4" name="Google Shape;1334;p104"/>
          <p:cNvCxnSpPr>
            <a:endCxn id="1333" idx="7"/>
          </p:cNvCxnSpPr>
          <p:nvPr/>
        </p:nvCxnSpPr>
        <p:spPr>
          <a:xfrm flipH="1">
            <a:off x="2881474" y="2235161"/>
            <a:ext cx="3344700" cy="14298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05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0" name="Google Shape;1340;p105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Registro de Eventos de Capacitaciones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1" name="Google Shape;1341;p105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sp>
        <p:nvSpPr>
          <p:cNvPr id="1342" name="Google Shape;1342;p105"/>
          <p:cNvSpPr txBox="1"/>
          <p:nvPr/>
        </p:nvSpPr>
        <p:spPr>
          <a:xfrm>
            <a:off x="4292625" y="2164525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pic>
        <p:nvPicPr>
          <p:cNvPr id="1343" name="Google Shape;1343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225" y="2329175"/>
            <a:ext cx="1933548" cy="190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10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998" y="2241475"/>
            <a:ext cx="8854601" cy="35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05"/>
          <p:cNvSpPr txBox="1"/>
          <p:nvPr/>
        </p:nvSpPr>
        <p:spPr>
          <a:xfrm>
            <a:off x="2931874" y="1498825"/>
            <a:ext cx="300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Presionar “Agregar”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346" name="Google Shape;1346;p105"/>
          <p:cNvSpPr/>
          <p:nvPr/>
        </p:nvSpPr>
        <p:spPr>
          <a:xfrm>
            <a:off x="2765000" y="4292000"/>
            <a:ext cx="10209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7" name="Google Shape;1347;p105"/>
          <p:cNvCxnSpPr>
            <a:endCxn id="1346" idx="0"/>
          </p:cNvCxnSpPr>
          <p:nvPr/>
        </p:nvCxnSpPr>
        <p:spPr>
          <a:xfrm flipH="1">
            <a:off x="3275450" y="1931000"/>
            <a:ext cx="925800" cy="23610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106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106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Registro de Eventos de Capacitaciones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106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sp>
        <p:nvSpPr>
          <p:cNvPr id="1355" name="Google Shape;1355;p106"/>
          <p:cNvSpPr txBox="1"/>
          <p:nvPr/>
        </p:nvSpPr>
        <p:spPr>
          <a:xfrm>
            <a:off x="4292625" y="2164525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pic>
        <p:nvPicPr>
          <p:cNvPr id="1356" name="Google Shape;135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225" y="2329175"/>
            <a:ext cx="1933548" cy="1905389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106"/>
          <p:cNvSpPr txBox="1"/>
          <p:nvPr/>
        </p:nvSpPr>
        <p:spPr>
          <a:xfrm>
            <a:off x="3047150" y="1422625"/>
            <a:ext cx="650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Ingresar la información general de la capacitación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358" name="Google Shape;1358;p10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475" y="1916302"/>
            <a:ext cx="7310496" cy="4236626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Google Shape;1359;p106"/>
          <p:cNvSpPr txBox="1"/>
          <p:nvPr/>
        </p:nvSpPr>
        <p:spPr>
          <a:xfrm>
            <a:off x="8349975" y="5666450"/>
            <a:ext cx="268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Guardar registro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360" name="Google Shape;1360;p106"/>
          <p:cNvSpPr/>
          <p:nvPr/>
        </p:nvSpPr>
        <p:spPr>
          <a:xfrm>
            <a:off x="6638725" y="5783625"/>
            <a:ext cx="792600" cy="369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1" name="Google Shape;1361;p106"/>
          <p:cNvCxnSpPr>
            <a:stCxn id="1359" idx="1"/>
            <a:endCxn id="1360" idx="6"/>
          </p:cNvCxnSpPr>
          <p:nvPr/>
        </p:nvCxnSpPr>
        <p:spPr>
          <a:xfrm flipH="1">
            <a:off x="7431375" y="5851100"/>
            <a:ext cx="918600" cy="1173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07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p107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Registro de Eventos de Capacitaciones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107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sp>
        <p:nvSpPr>
          <p:cNvPr id="1369" name="Google Shape;1369;p107"/>
          <p:cNvSpPr txBox="1"/>
          <p:nvPr/>
        </p:nvSpPr>
        <p:spPr>
          <a:xfrm>
            <a:off x="4292625" y="2164525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pic>
        <p:nvPicPr>
          <p:cNvPr id="1370" name="Google Shape;1370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225" y="2329175"/>
            <a:ext cx="1933548" cy="190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10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998" y="2241475"/>
            <a:ext cx="8854601" cy="35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p107"/>
          <p:cNvSpPr txBox="1"/>
          <p:nvPr/>
        </p:nvSpPr>
        <p:spPr>
          <a:xfrm>
            <a:off x="2931876" y="1498825"/>
            <a:ext cx="749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Presionar “Editar” para registrar las asistencias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373" name="Google Shape;1373;p107"/>
          <p:cNvSpPr/>
          <p:nvPr/>
        </p:nvSpPr>
        <p:spPr>
          <a:xfrm>
            <a:off x="10720125" y="5310175"/>
            <a:ext cx="10209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4" name="Google Shape;1374;p107"/>
          <p:cNvCxnSpPr>
            <a:endCxn id="1373" idx="0"/>
          </p:cNvCxnSpPr>
          <p:nvPr/>
        </p:nvCxnSpPr>
        <p:spPr>
          <a:xfrm>
            <a:off x="6893175" y="1966075"/>
            <a:ext cx="4337400" cy="33441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08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108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Registro de Eventos de Capacitaciones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p108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sp>
        <p:nvSpPr>
          <p:cNvPr id="1382" name="Google Shape;1382;p108"/>
          <p:cNvSpPr txBox="1"/>
          <p:nvPr/>
        </p:nvSpPr>
        <p:spPr>
          <a:xfrm>
            <a:off x="2882250" y="1534588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pic>
        <p:nvPicPr>
          <p:cNvPr id="1383" name="Google Shape;1383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225" y="2329175"/>
            <a:ext cx="1933548" cy="1905389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Google Shape;1384;p108"/>
          <p:cNvSpPr txBox="1"/>
          <p:nvPr/>
        </p:nvSpPr>
        <p:spPr>
          <a:xfrm>
            <a:off x="2931876" y="1498825"/>
            <a:ext cx="749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Registrar matrimonio con QR de credencial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385" name="Google Shape;1385;p10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877" y="2515107"/>
            <a:ext cx="7318857" cy="323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p108"/>
          <p:cNvSpPr/>
          <p:nvPr/>
        </p:nvSpPr>
        <p:spPr>
          <a:xfrm>
            <a:off x="6588950" y="3307950"/>
            <a:ext cx="12054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7" name="Google Shape;1387;p108"/>
          <p:cNvCxnSpPr/>
          <p:nvPr/>
        </p:nvCxnSpPr>
        <p:spPr>
          <a:xfrm>
            <a:off x="6319650" y="1954425"/>
            <a:ext cx="886500" cy="13053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388" name="Google Shape;1388;p108"/>
          <p:cNvSpPr txBox="1"/>
          <p:nvPr/>
        </p:nvSpPr>
        <p:spPr>
          <a:xfrm>
            <a:off x="252151" y="4829025"/>
            <a:ext cx="241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También se puede registrar con ID aquí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389" name="Google Shape;1389;p108"/>
          <p:cNvSpPr/>
          <p:nvPr/>
        </p:nvSpPr>
        <p:spPr>
          <a:xfrm>
            <a:off x="3136800" y="3933650"/>
            <a:ext cx="8304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0" name="Google Shape;1390;p108"/>
          <p:cNvCxnSpPr>
            <a:endCxn id="1389" idx="2"/>
          </p:cNvCxnSpPr>
          <p:nvPr/>
        </p:nvCxnSpPr>
        <p:spPr>
          <a:xfrm rot="10800000" flipH="1">
            <a:off x="2071500" y="4151900"/>
            <a:ext cx="1065300" cy="7635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391" name="Google Shape;1391;p108"/>
          <p:cNvSpPr txBox="1"/>
          <p:nvPr/>
        </p:nvSpPr>
        <p:spPr>
          <a:xfrm>
            <a:off x="10357150" y="4829025"/>
            <a:ext cx="162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Listado de asistentes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392" name="Google Shape;1392;p108"/>
          <p:cNvSpPr/>
          <p:nvPr/>
        </p:nvSpPr>
        <p:spPr>
          <a:xfrm>
            <a:off x="10111450" y="4809950"/>
            <a:ext cx="139200" cy="923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108"/>
          <p:cNvSpPr txBox="1"/>
          <p:nvPr/>
        </p:nvSpPr>
        <p:spPr>
          <a:xfrm>
            <a:off x="5417100" y="4000850"/>
            <a:ext cx="234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 puede exportar lista asistencia aquí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1394" name="Google Shape;1394;p108"/>
          <p:cNvCxnSpPr>
            <a:stCxn id="1393" idx="1"/>
          </p:cNvCxnSpPr>
          <p:nvPr/>
        </p:nvCxnSpPr>
        <p:spPr>
          <a:xfrm rot="10800000">
            <a:off x="4330200" y="4142900"/>
            <a:ext cx="1086900" cy="42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109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0" name="Google Shape;1400;p109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Consulta y generación de Directorio S-04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1" name="Google Shape;1401;p109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sp>
        <p:nvSpPr>
          <p:cNvPr id="1402" name="Google Shape;1402;p109"/>
          <p:cNvSpPr txBox="1"/>
          <p:nvPr/>
        </p:nvSpPr>
        <p:spPr>
          <a:xfrm>
            <a:off x="2882250" y="1534588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sp>
        <p:nvSpPr>
          <p:cNvPr id="1403" name="Google Shape;1403;p109"/>
          <p:cNvSpPr txBox="1"/>
          <p:nvPr/>
        </p:nvSpPr>
        <p:spPr>
          <a:xfrm>
            <a:off x="4637674" y="1516200"/>
            <a:ext cx="556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746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Calibri"/>
              <a:buAutoNum type="arabicParenR"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Seleccionar Nivel, Zona y Equipo del cual se desea generar Directorio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404" name="Google Shape;1404;p109"/>
          <p:cNvSpPr/>
          <p:nvPr/>
        </p:nvSpPr>
        <p:spPr>
          <a:xfrm>
            <a:off x="3136800" y="3933650"/>
            <a:ext cx="8304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5" name="Google Shape;1405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150" y="1699038"/>
            <a:ext cx="1766700" cy="288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2250" y="2515101"/>
            <a:ext cx="8645090" cy="26832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7" name="Google Shape;1407;p109"/>
          <p:cNvCxnSpPr/>
          <p:nvPr/>
        </p:nvCxnSpPr>
        <p:spPr>
          <a:xfrm flipH="1">
            <a:off x="6483600" y="2270300"/>
            <a:ext cx="327600" cy="13110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408" name="Google Shape;1408;p109"/>
          <p:cNvCxnSpPr/>
          <p:nvPr/>
        </p:nvCxnSpPr>
        <p:spPr>
          <a:xfrm>
            <a:off x="7033825" y="2270300"/>
            <a:ext cx="643500" cy="11352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409" name="Google Shape;1409;p109"/>
          <p:cNvCxnSpPr/>
          <p:nvPr/>
        </p:nvCxnSpPr>
        <p:spPr>
          <a:xfrm>
            <a:off x="7408050" y="2305500"/>
            <a:ext cx="1217100" cy="10650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410" name="Google Shape;1410;p109"/>
          <p:cNvSpPr txBox="1"/>
          <p:nvPr/>
        </p:nvSpPr>
        <p:spPr>
          <a:xfrm>
            <a:off x="6158400" y="5530600"/>
            <a:ext cx="472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Seleccionar en “Estado” a “ALTA”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1411" name="Google Shape;1411;p109"/>
          <p:cNvCxnSpPr/>
          <p:nvPr/>
        </p:nvCxnSpPr>
        <p:spPr>
          <a:xfrm rot="10800000" flipH="1">
            <a:off x="9303950" y="4037650"/>
            <a:ext cx="456300" cy="15213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110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7" name="Google Shape;1417;p110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Consulta y generación de Directorio S-04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8" name="Google Shape;1418;p110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sp>
        <p:nvSpPr>
          <p:cNvPr id="1419" name="Google Shape;1419;p110"/>
          <p:cNvSpPr txBox="1"/>
          <p:nvPr/>
        </p:nvSpPr>
        <p:spPr>
          <a:xfrm>
            <a:off x="2882250" y="1534588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sp>
        <p:nvSpPr>
          <p:cNvPr id="1420" name="Google Shape;1420;p110"/>
          <p:cNvSpPr/>
          <p:nvPr/>
        </p:nvSpPr>
        <p:spPr>
          <a:xfrm>
            <a:off x="3136800" y="3933650"/>
            <a:ext cx="8304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1" name="Google Shape;1421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150" y="1699038"/>
            <a:ext cx="1766700" cy="288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2250" y="2515101"/>
            <a:ext cx="8645090" cy="268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p110"/>
          <p:cNvSpPr txBox="1"/>
          <p:nvPr/>
        </p:nvSpPr>
        <p:spPr>
          <a:xfrm>
            <a:off x="681350" y="5497438"/>
            <a:ext cx="472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Presionar en “Formato S-04” para generar Directorio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1424" name="Google Shape;1424;p110"/>
          <p:cNvCxnSpPr>
            <a:endCxn id="1425" idx="3"/>
          </p:cNvCxnSpPr>
          <p:nvPr/>
        </p:nvCxnSpPr>
        <p:spPr>
          <a:xfrm rot="10800000" flipH="1">
            <a:off x="2141734" y="4587101"/>
            <a:ext cx="964200" cy="10071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425" name="Google Shape;1425;p110"/>
          <p:cNvSpPr/>
          <p:nvPr/>
        </p:nvSpPr>
        <p:spPr>
          <a:xfrm>
            <a:off x="2984325" y="4214525"/>
            <a:ext cx="8304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111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1" name="Google Shape;1431;p111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Consulta y generación de Directorio S-04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2" name="Google Shape;1432;p111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IV de Sector</a:t>
            </a:r>
            <a:endParaRPr/>
          </a:p>
        </p:txBody>
      </p:sp>
      <p:sp>
        <p:nvSpPr>
          <p:cNvPr id="1433" name="Google Shape;1433;p111"/>
          <p:cNvSpPr txBox="1"/>
          <p:nvPr/>
        </p:nvSpPr>
        <p:spPr>
          <a:xfrm>
            <a:off x="2882250" y="1534588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pic>
        <p:nvPicPr>
          <p:cNvPr id="1434" name="Google Shape;1434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150" y="1699038"/>
            <a:ext cx="1766700" cy="2881608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111"/>
          <p:cNvSpPr txBox="1"/>
          <p:nvPr/>
        </p:nvSpPr>
        <p:spPr>
          <a:xfrm>
            <a:off x="2527950" y="3244350"/>
            <a:ext cx="213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Se generará el Directorio en Formato S-04</a:t>
            </a:r>
            <a:endParaRPr sz="1900">
              <a:solidFill>
                <a:srgbClr val="FF0000"/>
              </a:solidFill>
            </a:endParaRPr>
          </a:p>
        </p:txBody>
      </p:sp>
      <p:cxnSp>
        <p:nvCxnSpPr>
          <p:cNvPr id="1436" name="Google Shape;1436;p111"/>
          <p:cNvCxnSpPr/>
          <p:nvPr/>
        </p:nvCxnSpPr>
        <p:spPr>
          <a:xfrm>
            <a:off x="4634425" y="3897125"/>
            <a:ext cx="1076700" cy="1872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437" name="Google Shape;1437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1925" y="1566038"/>
            <a:ext cx="5061553" cy="4191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112"/>
          <p:cNvSpPr/>
          <p:nvPr/>
        </p:nvSpPr>
        <p:spPr>
          <a:xfrm>
            <a:off x="0" y="0"/>
            <a:ext cx="4619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en-US" sz="36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_ Contenido</a:t>
            </a:r>
            <a:endParaRPr/>
          </a:p>
        </p:txBody>
      </p:sp>
      <p:sp>
        <p:nvSpPr>
          <p:cNvPr id="1443" name="Google Shape;1443;p112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4" name="Google Shape;1444;p112" descr="http://www.descargarbasededatos.com/48-77-large/base-de-datos-del-informatica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" y="1584960"/>
            <a:ext cx="4099560" cy="3859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5" name="Google Shape;1445;p112"/>
          <p:cNvGrpSpPr/>
          <p:nvPr/>
        </p:nvGrpSpPr>
        <p:grpSpPr>
          <a:xfrm>
            <a:off x="5030821" y="1036466"/>
            <a:ext cx="4905600" cy="5256719"/>
            <a:chOff x="0" y="146"/>
            <a:chExt cx="4905600" cy="5256719"/>
          </a:xfrm>
        </p:grpSpPr>
        <p:sp>
          <p:nvSpPr>
            <p:cNvPr id="1446" name="Google Shape;1446;p112"/>
            <p:cNvSpPr/>
            <p:nvPr/>
          </p:nvSpPr>
          <p:spPr>
            <a:xfrm>
              <a:off x="0" y="14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12"/>
            <p:cNvSpPr txBox="1"/>
            <p:nvPr/>
          </p:nvSpPr>
          <p:spPr>
            <a:xfrm>
              <a:off x="22708" y="22854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Secretarios de Sector</a:t>
              </a:r>
              <a:endParaRPr/>
            </a:p>
          </p:txBody>
        </p:sp>
        <p:sp>
          <p:nvSpPr>
            <p:cNvPr id="1448" name="Google Shape;1448;p112"/>
            <p:cNvSpPr/>
            <p:nvPr/>
          </p:nvSpPr>
          <p:spPr>
            <a:xfrm>
              <a:off x="0" y="479288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12"/>
            <p:cNvSpPr txBox="1"/>
            <p:nvPr/>
          </p:nvSpPr>
          <p:spPr>
            <a:xfrm>
              <a:off x="22708" y="501996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 de Sector</a:t>
              </a:r>
              <a:endParaRPr/>
            </a:p>
          </p:txBody>
        </p:sp>
        <p:sp>
          <p:nvSpPr>
            <p:cNvPr id="1450" name="Google Shape;1450;p112"/>
            <p:cNvSpPr/>
            <p:nvPr/>
          </p:nvSpPr>
          <p:spPr>
            <a:xfrm>
              <a:off x="0" y="958430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12"/>
            <p:cNvSpPr txBox="1"/>
            <p:nvPr/>
          </p:nvSpPr>
          <p:spPr>
            <a:xfrm>
              <a:off x="22708" y="981138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 de Sector</a:t>
              </a:r>
              <a:endParaRPr/>
            </a:p>
          </p:txBody>
        </p:sp>
        <p:sp>
          <p:nvSpPr>
            <p:cNvPr id="1452" name="Google Shape;1452;p112"/>
            <p:cNvSpPr/>
            <p:nvPr/>
          </p:nvSpPr>
          <p:spPr>
            <a:xfrm>
              <a:off x="0" y="1437572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12"/>
            <p:cNvSpPr txBox="1"/>
            <p:nvPr/>
          </p:nvSpPr>
          <p:spPr>
            <a:xfrm>
              <a:off x="22708" y="1460280"/>
              <a:ext cx="4860300" cy="419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III de Sector</a:t>
              </a:r>
              <a:endParaRPr/>
            </a:p>
          </p:txBody>
        </p:sp>
        <p:sp>
          <p:nvSpPr>
            <p:cNvPr id="1454" name="Google Shape;1454;p112"/>
            <p:cNvSpPr/>
            <p:nvPr/>
          </p:nvSpPr>
          <p:spPr>
            <a:xfrm>
              <a:off x="0" y="1916714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12"/>
            <p:cNvSpPr txBox="1"/>
            <p:nvPr/>
          </p:nvSpPr>
          <p:spPr>
            <a:xfrm>
              <a:off x="22708" y="1939422"/>
              <a:ext cx="4860300" cy="419700"/>
            </a:xfrm>
            <a:prstGeom prst="rect">
              <a:avLst/>
            </a:prstGeom>
            <a:solidFill>
              <a:srgbClr val="4372C3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IV de Sector</a:t>
              </a:r>
              <a:endParaRPr/>
            </a:p>
          </p:txBody>
        </p:sp>
        <p:sp>
          <p:nvSpPr>
            <p:cNvPr id="1456" name="Google Shape;1456;p112"/>
            <p:cNvSpPr/>
            <p:nvPr/>
          </p:nvSpPr>
          <p:spPr>
            <a:xfrm>
              <a:off x="0" y="2395856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12"/>
            <p:cNvSpPr txBox="1"/>
            <p:nvPr/>
          </p:nvSpPr>
          <p:spPr>
            <a:xfrm>
              <a:off x="22708" y="2418564"/>
              <a:ext cx="4860300" cy="4197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 de Sector</a:t>
              </a:r>
              <a:endParaRPr/>
            </a:p>
          </p:txBody>
        </p:sp>
        <p:sp>
          <p:nvSpPr>
            <p:cNvPr id="1458" name="Google Shape;1458;p112"/>
            <p:cNvSpPr/>
            <p:nvPr/>
          </p:nvSpPr>
          <p:spPr>
            <a:xfrm>
              <a:off x="0" y="2874997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12"/>
            <p:cNvSpPr txBox="1"/>
            <p:nvPr/>
          </p:nvSpPr>
          <p:spPr>
            <a:xfrm>
              <a:off x="22708" y="2897705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Área VI de Sector</a:t>
              </a:r>
              <a:endParaRPr/>
            </a:p>
          </p:txBody>
        </p:sp>
        <p:sp>
          <p:nvSpPr>
            <p:cNvPr id="1460" name="Google Shape;1460;p112"/>
            <p:cNvSpPr/>
            <p:nvPr/>
          </p:nvSpPr>
          <p:spPr>
            <a:xfrm>
              <a:off x="0" y="3354139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12"/>
            <p:cNvSpPr txBox="1"/>
            <p:nvPr/>
          </p:nvSpPr>
          <p:spPr>
            <a:xfrm>
              <a:off x="22708" y="3376847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Zona</a:t>
              </a:r>
              <a:endParaRPr/>
            </a:p>
          </p:txBody>
        </p:sp>
        <p:sp>
          <p:nvSpPr>
            <p:cNvPr id="1462" name="Google Shape;1462;p112"/>
            <p:cNvSpPr/>
            <p:nvPr/>
          </p:nvSpPr>
          <p:spPr>
            <a:xfrm>
              <a:off x="0" y="3833281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12"/>
            <p:cNvSpPr txBox="1"/>
            <p:nvPr/>
          </p:nvSpPr>
          <p:spPr>
            <a:xfrm>
              <a:off x="22708" y="3855989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Promotor de Equipo Básico</a:t>
              </a:r>
              <a:endParaRPr/>
            </a:p>
          </p:txBody>
        </p:sp>
        <p:sp>
          <p:nvSpPr>
            <p:cNvPr id="1464" name="Google Shape;1464;p112"/>
            <p:cNvSpPr/>
            <p:nvPr/>
          </p:nvSpPr>
          <p:spPr>
            <a:xfrm>
              <a:off x="0" y="4312423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12"/>
            <p:cNvSpPr txBox="1"/>
            <p:nvPr/>
          </p:nvSpPr>
          <p:spPr>
            <a:xfrm>
              <a:off x="22708" y="4335131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MARE coordinadora Sector</a:t>
              </a:r>
              <a:endParaRPr/>
            </a:p>
          </p:txBody>
        </p:sp>
        <p:sp>
          <p:nvSpPr>
            <p:cNvPr id="1466" name="Google Shape;1466;p112"/>
            <p:cNvSpPr/>
            <p:nvPr/>
          </p:nvSpPr>
          <p:spPr>
            <a:xfrm>
              <a:off x="0" y="4791565"/>
              <a:ext cx="4905600" cy="46530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12"/>
            <p:cNvSpPr txBox="1"/>
            <p:nvPr/>
          </p:nvSpPr>
          <p:spPr>
            <a:xfrm>
              <a:off x="22708" y="4814273"/>
              <a:ext cx="4860300" cy="4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Operador de BDW de Sector</a:t>
              </a:r>
              <a:endParaRPr/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113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p113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y Consulta de Momentos Fuertes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4" name="Google Shape;1474;p113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 de Sector</a:t>
            </a:r>
            <a:endParaRPr/>
          </a:p>
        </p:txBody>
      </p:sp>
      <p:sp>
        <p:nvSpPr>
          <p:cNvPr id="1475" name="Google Shape;1475;p113"/>
          <p:cNvSpPr txBox="1"/>
          <p:nvPr/>
        </p:nvSpPr>
        <p:spPr>
          <a:xfrm>
            <a:off x="4292625" y="2164525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sp>
        <p:nvSpPr>
          <p:cNvPr id="1476" name="Google Shape;1476;p113"/>
          <p:cNvSpPr txBox="1"/>
          <p:nvPr/>
        </p:nvSpPr>
        <p:spPr>
          <a:xfrm>
            <a:off x="2931875" y="1498825"/>
            <a:ext cx="475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Seleccionar “Registro de Eventos”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477" name="Google Shape;147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1"/>
            <a:ext cx="2460198" cy="2619655"/>
          </a:xfrm>
          <a:prstGeom prst="rect">
            <a:avLst/>
          </a:prstGeom>
          <a:noFill/>
          <a:ln>
            <a:noFill/>
          </a:ln>
        </p:spPr>
      </p:pic>
      <p:sp>
        <p:nvSpPr>
          <p:cNvPr id="1478" name="Google Shape;1478;p113"/>
          <p:cNvSpPr/>
          <p:nvPr/>
        </p:nvSpPr>
        <p:spPr>
          <a:xfrm>
            <a:off x="328275" y="2241475"/>
            <a:ext cx="18555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9" name="Google Shape;1479;p113"/>
          <p:cNvCxnSpPr>
            <a:stCxn id="1476" idx="1"/>
            <a:endCxn id="1478" idx="0"/>
          </p:cNvCxnSpPr>
          <p:nvPr/>
        </p:nvCxnSpPr>
        <p:spPr>
          <a:xfrm flipH="1">
            <a:off x="1256075" y="1683475"/>
            <a:ext cx="1675800" cy="5580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480" name="Google Shape;1480;p11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348" y="2892600"/>
            <a:ext cx="9274603" cy="226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113"/>
          <p:cNvSpPr txBox="1"/>
          <p:nvPr/>
        </p:nvSpPr>
        <p:spPr>
          <a:xfrm>
            <a:off x="3020400" y="2195713"/>
            <a:ext cx="475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Seleccionar “Agregar”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482" name="Google Shape;1482;p113"/>
          <p:cNvSpPr/>
          <p:nvPr/>
        </p:nvSpPr>
        <p:spPr>
          <a:xfrm>
            <a:off x="2688350" y="3001550"/>
            <a:ext cx="18555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83" name="Google Shape;1483;p113"/>
          <p:cNvCxnSpPr>
            <a:endCxn id="1482" idx="0"/>
          </p:cNvCxnSpPr>
          <p:nvPr/>
        </p:nvCxnSpPr>
        <p:spPr>
          <a:xfrm flipH="1">
            <a:off x="3616100" y="2541350"/>
            <a:ext cx="777000" cy="4602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/>
          <p:nvPr/>
        </p:nvSpPr>
        <p:spPr>
          <a:xfrm>
            <a:off x="2189626" y="0"/>
            <a:ext cx="70915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Compromisos usuarios</a:t>
            </a:r>
            <a:endParaRPr/>
          </a:p>
        </p:txBody>
      </p:sp>
      <p:sp>
        <p:nvSpPr>
          <p:cNvPr id="254" name="Google Shape;254;p33"/>
          <p:cNvSpPr/>
          <p:nvPr/>
        </p:nvSpPr>
        <p:spPr>
          <a:xfrm>
            <a:off x="545237" y="6399890"/>
            <a:ext cx="109762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3"/>
          <p:cNvSpPr txBox="1"/>
          <p:nvPr/>
        </p:nvSpPr>
        <p:spPr>
          <a:xfrm>
            <a:off x="1917083" y="1268276"/>
            <a:ext cx="9340886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0900" marR="0" lvl="3" indent="-5730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 startAt="4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Obtener del sistema los reportes correspondientes al Concentrado de membresía para la firma del convenio. </a:t>
            </a:r>
            <a:r>
              <a:rPr lang="en-US" sz="3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(Cap. XVI Finanzas; Artículos: 105, 106 y 107)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0900" marR="0" lvl="3" indent="-5730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 startAt="4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Revisar periódicamente las “Inconsistencias” que pudieran existir en el sistema para su pronta corrección.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0900" marR="0" lvl="3" indent="-5730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 startAt="4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Reportar, por medio de “Tickets”, las dudas, sugerencias o anomalías del sistema.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114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p114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 de Sector</a:t>
            </a:r>
            <a:endParaRPr/>
          </a:p>
        </p:txBody>
      </p:sp>
      <p:sp>
        <p:nvSpPr>
          <p:cNvPr id="1490" name="Google Shape;1490;p114"/>
          <p:cNvSpPr txBox="1"/>
          <p:nvPr/>
        </p:nvSpPr>
        <p:spPr>
          <a:xfrm>
            <a:off x="4292625" y="2164525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sp>
        <p:nvSpPr>
          <p:cNvPr id="1491" name="Google Shape;1491;p114"/>
          <p:cNvSpPr txBox="1"/>
          <p:nvPr/>
        </p:nvSpPr>
        <p:spPr>
          <a:xfrm>
            <a:off x="3047150" y="1422625"/>
            <a:ext cx="650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Seleccionar anfitrión y momento fuerte e ingresar información en formulario: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492" name="Google Shape;1492;p114"/>
          <p:cNvSpPr txBox="1"/>
          <p:nvPr/>
        </p:nvSpPr>
        <p:spPr>
          <a:xfrm>
            <a:off x="8349975" y="5666450"/>
            <a:ext cx="268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Guardar registro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493" name="Google Shape;1493;p114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y Consulta de Momentos Fuertes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4" name="Google Shape;1494;p11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076" y="2144650"/>
            <a:ext cx="6994049" cy="356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5" name="Google Shape;1495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03051"/>
            <a:ext cx="2460198" cy="2619655"/>
          </a:xfrm>
          <a:prstGeom prst="rect">
            <a:avLst/>
          </a:prstGeom>
          <a:noFill/>
          <a:ln>
            <a:noFill/>
          </a:ln>
        </p:spPr>
      </p:pic>
      <p:sp>
        <p:nvSpPr>
          <p:cNvPr id="1496" name="Google Shape;1496;p114"/>
          <p:cNvSpPr/>
          <p:nvPr/>
        </p:nvSpPr>
        <p:spPr>
          <a:xfrm>
            <a:off x="6715350" y="5336600"/>
            <a:ext cx="792600" cy="369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97" name="Google Shape;1497;p114"/>
          <p:cNvCxnSpPr>
            <a:stCxn id="1492" idx="1"/>
            <a:endCxn id="1496" idx="6"/>
          </p:cNvCxnSpPr>
          <p:nvPr/>
        </p:nvCxnSpPr>
        <p:spPr>
          <a:xfrm rot="10800000">
            <a:off x="7507875" y="5521400"/>
            <a:ext cx="842100" cy="3297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15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3" name="Google Shape;1503;p115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y consulta de momentos fuertes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4" name="Google Shape;1504;p115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 de Sector</a:t>
            </a:r>
            <a:endParaRPr/>
          </a:p>
        </p:txBody>
      </p:sp>
      <p:sp>
        <p:nvSpPr>
          <p:cNvPr id="1505" name="Google Shape;1505;p115"/>
          <p:cNvSpPr txBox="1"/>
          <p:nvPr/>
        </p:nvSpPr>
        <p:spPr>
          <a:xfrm>
            <a:off x="4292625" y="2164525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sp>
        <p:nvSpPr>
          <p:cNvPr id="1506" name="Google Shape;1506;p115"/>
          <p:cNvSpPr txBox="1"/>
          <p:nvPr/>
        </p:nvSpPr>
        <p:spPr>
          <a:xfrm>
            <a:off x="2931876" y="1498825"/>
            <a:ext cx="749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5) Presione  “Editar” para registrar las asistencias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507" name="Google Shape;1507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1"/>
            <a:ext cx="2460198" cy="261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1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875" y="2734800"/>
            <a:ext cx="8535858" cy="17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115"/>
          <p:cNvSpPr/>
          <p:nvPr/>
        </p:nvSpPr>
        <p:spPr>
          <a:xfrm>
            <a:off x="10427375" y="3266825"/>
            <a:ext cx="10209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0" name="Google Shape;1510;p115"/>
          <p:cNvCxnSpPr>
            <a:endCxn id="1509" idx="0"/>
          </p:cNvCxnSpPr>
          <p:nvPr/>
        </p:nvCxnSpPr>
        <p:spPr>
          <a:xfrm>
            <a:off x="5938625" y="1877225"/>
            <a:ext cx="4999200" cy="13896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116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6" name="Google Shape;1516;p116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 de Sector</a:t>
            </a:r>
            <a:endParaRPr/>
          </a:p>
        </p:txBody>
      </p:sp>
      <p:sp>
        <p:nvSpPr>
          <p:cNvPr id="1517" name="Google Shape;1517;p116"/>
          <p:cNvSpPr txBox="1"/>
          <p:nvPr/>
        </p:nvSpPr>
        <p:spPr>
          <a:xfrm>
            <a:off x="2882250" y="1534588"/>
            <a:ext cx="642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0000"/>
              </a:solidFill>
            </a:endParaRPr>
          </a:p>
        </p:txBody>
      </p:sp>
      <p:sp>
        <p:nvSpPr>
          <p:cNvPr id="1518" name="Google Shape;1518;p116"/>
          <p:cNvSpPr txBox="1"/>
          <p:nvPr/>
        </p:nvSpPr>
        <p:spPr>
          <a:xfrm>
            <a:off x="2931876" y="1498825"/>
            <a:ext cx="749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6) Registrar matrimonio con QR de credencial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519" name="Google Shape;1519;p11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877" y="2515107"/>
            <a:ext cx="7318857" cy="323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0" name="Google Shape;1520;p116"/>
          <p:cNvSpPr/>
          <p:nvPr/>
        </p:nvSpPr>
        <p:spPr>
          <a:xfrm>
            <a:off x="6588950" y="3307950"/>
            <a:ext cx="12054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21" name="Google Shape;1521;p116"/>
          <p:cNvCxnSpPr/>
          <p:nvPr/>
        </p:nvCxnSpPr>
        <p:spPr>
          <a:xfrm>
            <a:off x="6319650" y="1954425"/>
            <a:ext cx="886500" cy="13053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522" name="Google Shape;1522;p116"/>
          <p:cNvSpPr txBox="1"/>
          <p:nvPr/>
        </p:nvSpPr>
        <p:spPr>
          <a:xfrm>
            <a:off x="252151" y="4829025"/>
            <a:ext cx="241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También se puede registrar con ID aquí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523" name="Google Shape;1523;p116"/>
          <p:cNvSpPr/>
          <p:nvPr/>
        </p:nvSpPr>
        <p:spPr>
          <a:xfrm>
            <a:off x="3136800" y="3933650"/>
            <a:ext cx="8304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24" name="Google Shape;1524;p116"/>
          <p:cNvCxnSpPr>
            <a:endCxn id="1523" idx="2"/>
          </p:cNvCxnSpPr>
          <p:nvPr/>
        </p:nvCxnSpPr>
        <p:spPr>
          <a:xfrm rot="10800000" flipH="1">
            <a:off x="2071500" y="4151900"/>
            <a:ext cx="1065300" cy="7635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525" name="Google Shape;1525;p116"/>
          <p:cNvSpPr txBox="1"/>
          <p:nvPr/>
        </p:nvSpPr>
        <p:spPr>
          <a:xfrm>
            <a:off x="10357150" y="4829025"/>
            <a:ext cx="162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Listado de asistentes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526" name="Google Shape;1526;p116"/>
          <p:cNvSpPr/>
          <p:nvPr/>
        </p:nvSpPr>
        <p:spPr>
          <a:xfrm>
            <a:off x="10111450" y="4809950"/>
            <a:ext cx="139200" cy="923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16"/>
          <p:cNvSpPr txBox="1"/>
          <p:nvPr/>
        </p:nvSpPr>
        <p:spPr>
          <a:xfrm>
            <a:off x="5417100" y="4000850"/>
            <a:ext cx="234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 puede exportar lista asistencia aquí</a:t>
            </a:r>
            <a:endParaRPr sz="1000">
              <a:solidFill>
                <a:srgbClr val="FF0000"/>
              </a:solidFill>
            </a:endParaRPr>
          </a:p>
        </p:txBody>
      </p:sp>
      <p:cxnSp>
        <p:nvCxnSpPr>
          <p:cNvPr id="1528" name="Google Shape;1528;p116"/>
          <p:cNvCxnSpPr>
            <a:stCxn id="1527" idx="1"/>
          </p:cNvCxnSpPr>
          <p:nvPr/>
        </p:nvCxnSpPr>
        <p:spPr>
          <a:xfrm rot="10800000">
            <a:off x="4330200" y="4142900"/>
            <a:ext cx="1086900" cy="42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529" name="Google Shape;1529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03051"/>
            <a:ext cx="2460198" cy="2619655"/>
          </a:xfrm>
          <a:prstGeom prst="rect">
            <a:avLst/>
          </a:prstGeom>
          <a:noFill/>
          <a:ln>
            <a:noFill/>
          </a:ln>
        </p:spPr>
      </p:pic>
      <p:sp>
        <p:nvSpPr>
          <p:cNvPr id="1530" name="Google Shape;1530;p116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Registro y Consulta de Momentos Fuertes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117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6" name="Google Shape;1536;p117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 de Sector</a:t>
            </a:r>
            <a:endParaRPr/>
          </a:p>
        </p:txBody>
      </p:sp>
      <p:pic>
        <p:nvPicPr>
          <p:cNvPr id="1537" name="Google Shape;1537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1"/>
            <a:ext cx="2299732" cy="239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p11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750" y="2356725"/>
            <a:ext cx="8531275" cy="18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9" name="Google Shape;1539;p117"/>
          <p:cNvSpPr txBox="1"/>
          <p:nvPr/>
        </p:nvSpPr>
        <p:spPr>
          <a:xfrm>
            <a:off x="2931876" y="1498825"/>
            <a:ext cx="749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Presionar en “Agregar”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540" name="Google Shape;1540;p117"/>
          <p:cNvSpPr/>
          <p:nvPr/>
        </p:nvSpPr>
        <p:spPr>
          <a:xfrm>
            <a:off x="3102500" y="2388825"/>
            <a:ext cx="12054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1" name="Google Shape;1541;p117"/>
          <p:cNvCxnSpPr>
            <a:endCxn id="1540" idx="6"/>
          </p:cNvCxnSpPr>
          <p:nvPr/>
        </p:nvCxnSpPr>
        <p:spPr>
          <a:xfrm flipH="1">
            <a:off x="4307900" y="1928475"/>
            <a:ext cx="825900" cy="6786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542" name="Google Shape;1542;p117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Registro de Asistentes Eclesiales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118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8" name="Google Shape;1548;p118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 de Sector</a:t>
            </a:r>
            <a:endParaRPr/>
          </a:p>
        </p:txBody>
      </p:sp>
      <p:pic>
        <p:nvPicPr>
          <p:cNvPr id="1549" name="Google Shape;1549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1"/>
            <a:ext cx="2299732" cy="2396449"/>
          </a:xfrm>
          <a:prstGeom prst="rect">
            <a:avLst/>
          </a:prstGeom>
          <a:noFill/>
          <a:ln>
            <a:noFill/>
          </a:ln>
        </p:spPr>
      </p:pic>
      <p:sp>
        <p:nvSpPr>
          <p:cNvPr id="1550" name="Google Shape;1550;p118"/>
          <p:cNvSpPr txBox="1"/>
          <p:nvPr/>
        </p:nvSpPr>
        <p:spPr>
          <a:xfrm>
            <a:off x="2931875" y="1498825"/>
            <a:ext cx="4373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Llenar la información personal: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1551" name="Google Shape;1551;p11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300" y="2084400"/>
            <a:ext cx="6753401" cy="3771007"/>
          </a:xfrm>
          <a:prstGeom prst="rect">
            <a:avLst/>
          </a:prstGeom>
          <a:noFill/>
          <a:ln>
            <a:noFill/>
          </a:ln>
        </p:spPr>
      </p:pic>
      <p:sp>
        <p:nvSpPr>
          <p:cNvPr id="1552" name="Google Shape;1552;p118"/>
          <p:cNvSpPr txBox="1"/>
          <p:nvPr/>
        </p:nvSpPr>
        <p:spPr>
          <a:xfrm>
            <a:off x="6960175" y="4230975"/>
            <a:ext cx="462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Presionar “Guardar membresía”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553" name="Google Shape;1553;p118"/>
          <p:cNvSpPr/>
          <p:nvPr/>
        </p:nvSpPr>
        <p:spPr>
          <a:xfrm>
            <a:off x="5984150" y="2084400"/>
            <a:ext cx="12054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54" name="Google Shape;1554;p118"/>
          <p:cNvCxnSpPr>
            <a:stCxn id="1552" idx="0"/>
            <a:endCxn id="1553" idx="5"/>
          </p:cNvCxnSpPr>
          <p:nvPr/>
        </p:nvCxnSpPr>
        <p:spPr>
          <a:xfrm rot="10800000">
            <a:off x="7013125" y="2457075"/>
            <a:ext cx="2258100" cy="17739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1555" name="Google Shape;1555;p118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II) Registro de Asistentes Eclesiales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119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1" name="Google Shape;1561;p119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 de Sector</a:t>
            </a:r>
            <a:endParaRPr/>
          </a:p>
        </p:txBody>
      </p:sp>
      <p:sp>
        <p:nvSpPr>
          <p:cNvPr id="1562" name="Google Shape;1562;p119"/>
          <p:cNvSpPr txBox="1"/>
          <p:nvPr/>
        </p:nvSpPr>
        <p:spPr>
          <a:xfrm>
            <a:off x="2868025" y="1450650"/>
            <a:ext cx="581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Seleccionar Reportes Matrimonios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563" name="Google Shape;1563;p119"/>
          <p:cNvSpPr txBox="1"/>
          <p:nvPr/>
        </p:nvSpPr>
        <p:spPr>
          <a:xfrm>
            <a:off x="3685375" y="5587275"/>
            <a:ext cx="729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Dentro de reportes de Fase II, seleccionar el Reporte</a:t>
            </a:r>
            <a:endParaRPr sz="1900">
              <a:solidFill>
                <a:srgbClr val="FF0000"/>
              </a:solidFill>
            </a:endParaRPr>
          </a:p>
        </p:txBody>
      </p:sp>
      <p:sp>
        <p:nvSpPr>
          <p:cNvPr id="1564" name="Google Shape;1564;p119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Análisis de Reportes Fase II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5" name="Google Shape;1565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1"/>
            <a:ext cx="2414500" cy="3856493"/>
          </a:xfrm>
          <a:prstGeom prst="rect">
            <a:avLst/>
          </a:prstGeom>
          <a:noFill/>
          <a:ln>
            <a:noFill/>
          </a:ln>
        </p:spPr>
      </p:pic>
      <p:sp>
        <p:nvSpPr>
          <p:cNvPr id="1566" name="Google Shape;1566;p119"/>
          <p:cNvSpPr/>
          <p:nvPr/>
        </p:nvSpPr>
        <p:spPr>
          <a:xfrm>
            <a:off x="237225" y="3616900"/>
            <a:ext cx="2048700" cy="436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67" name="Google Shape;1567;p119"/>
          <p:cNvCxnSpPr>
            <a:endCxn id="1566" idx="7"/>
          </p:cNvCxnSpPr>
          <p:nvPr/>
        </p:nvCxnSpPr>
        <p:spPr>
          <a:xfrm flipH="1">
            <a:off x="1985900" y="1839124"/>
            <a:ext cx="1283400" cy="18417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1568" name="Google Shape;1568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2375" y="2214975"/>
            <a:ext cx="8617825" cy="310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569" name="Google Shape;1569;p119"/>
          <p:cNvSpPr/>
          <p:nvPr/>
        </p:nvSpPr>
        <p:spPr>
          <a:xfrm>
            <a:off x="4667900" y="4216300"/>
            <a:ext cx="5185800" cy="1104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70" name="Google Shape;1570;p119"/>
          <p:cNvCxnSpPr>
            <a:endCxn id="1569" idx="4"/>
          </p:cNvCxnSpPr>
          <p:nvPr/>
        </p:nvCxnSpPr>
        <p:spPr>
          <a:xfrm rot="10800000" flipH="1">
            <a:off x="5874500" y="5321200"/>
            <a:ext cx="1386300" cy="412800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120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6" name="Google Shape;1576;p120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 de Sector</a:t>
            </a:r>
            <a:endParaRPr/>
          </a:p>
        </p:txBody>
      </p:sp>
      <p:sp>
        <p:nvSpPr>
          <p:cNvPr id="1577" name="Google Shape;1577;p120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Análisis de Reportes Fase II: Detalle de Eventos de membresía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8" name="Google Shape;157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1"/>
            <a:ext cx="2414500" cy="3856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9" name="Google Shape;1579;p12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175" y="1669537"/>
            <a:ext cx="8980715" cy="3984226"/>
          </a:xfrm>
          <a:prstGeom prst="rect">
            <a:avLst/>
          </a:prstGeom>
          <a:noFill/>
          <a:ln>
            <a:noFill/>
          </a:ln>
        </p:spPr>
      </p:pic>
      <p:sp>
        <p:nvSpPr>
          <p:cNvPr id="1580" name="Google Shape;1580;p120"/>
          <p:cNvSpPr/>
          <p:nvPr/>
        </p:nvSpPr>
        <p:spPr>
          <a:xfrm>
            <a:off x="4182600" y="1603050"/>
            <a:ext cx="5185800" cy="542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121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6" name="Google Shape;1586;p121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 de Sector</a:t>
            </a:r>
            <a:endParaRPr/>
          </a:p>
        </p:txBody>
      </p:sp>
      <p:sp>
        <p:nvSpPr>
          <p:cNvPr id="1587" name="Google Shape;1587;p121"/>
          <p:cNvSpPr txBox="1"/>
          <p:nvPr/>
        </p:nvSpPr>
        <p:spPr>
          <a:xfrm>
            <a:off x="328270" y="988951"/>
            <a:ext cx="934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Análisis de Reportes Fase II: Asistencia a eventos (Servidores activos)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8" name="Google Shape;1588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1"/>
            <a:ext cx="2414500" cy="3856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Google Shape;1589;p12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350" y="1686825"/>
            <a:ext cx="8822987" cy="3949641"/>
          </a:xfrm>
          <a:prstGeom prst="rect">
            <a:avLst/>
          </a:prstGeom>
          <a:noFill/>
          <a:ln>
            <a:noFill/>
          </a:ln>
        </p:spPr>
      </p:pic>
      <p:sp>
        <p:nvSpPr>
          <p:cNvPr id="1590" name="Google Shape;1590;p121"/>
          <p:cNvSpPr/>
          <p:nvPr/>
        </p:nvSpPr>
        <p:spPr>
          <a:xfrm>
            <a:off x="4182600" y="1603050"/>
            <a:ext cx="5185800" cy="542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122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122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 de Sector</a:t>
            </a:r>
            <a:endParaRPr/>
          </a:p>
        </p:txBody>
      </p:sp>
      <p:sp>
        <p:nvSpPr>
          <p:cNvPr id="1597" name="Google Shape;1597;p122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Análisis de Reportes Fase II: Asistencia a eventos (Matrimonios activos)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8" name="Google Shape;1598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1"/>
            <a:ext cx="2414500" cy="3856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2050" y="1663888"/>
            <a:ext cx="9320301" cy="3734820"/>
          </a:xfrm>
          <a:prstGeom prst="rect">
            <a:avLst/>
          </a:prstGeom>
          <a:noFill/>
          <a:ln>
            <a:noFill/>
          </a:ln>
        </p:spPr>
      </p:pic>
      <p:sp>
        <p:nvSpPr>
          <p:cNvPr id="1600" name="Google Shape;1600;p122"/>
          <p:cNvSpPr/>
          <p:nvPr/>
        </p:nvSpPr>
        <p:spPr>
          <a:xfrm>
            <a:off x="4182600" y="1603050"/>
            <a:ext cx="5185800" cy="542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123"/>
          <p:cNvSpPr/>
          <p:nvPr/>
        </p:nvSpPr>
        <p:spPr>
          <a:xfrm>
            <a:off x="545237" y="6399890"/>
            <a:ext cx="109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"Familias convertidas al amor de Dios, testimonio vivo de santidad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6" name="Google Shape;1606;p123"/>
          <p:cNvSpPr/>
          <p:nvPr/>
        </p:nvSpPr>
        <p:spPr>
          <a:xfrm>
            <a:off x="433868" y="0"/>
            <a:ext cx="10603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8F8F8"/>
                </a:solidFill>
                <a:latin typeface="Calibri"/>
                <a:ea typeface="Calibri"/>
                <a:cs typeface="Calibri"/>
                <a:sym typeface="Calibri"/>
              </a:rPr>
              <a:t>Operaciones Área V de Sector</a:t>
            </a:r>
            <a:endParaRPr/>
          </a:p>
        </p:txBody>
      </p:sp>
      <p:sp>
        <p:nvSpPr>
          <p:cNvPr id="1607" name="Google Shape;1607;p123"/>
          <p:cNvSpPr txBox="1"/>
          <p:nvPr/>
        </p:nvSpPr>
        <p:spPr>
          <a:xfrm>
            <a:off x="328276" y="988950"/>
            <a:ext cx="115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III) Análisis de Reportes Fase II: Asistencia a eventos (No MFC)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8" name="Google Shape;1608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03051"/>
            <a:ext cx="2414500" cy="3856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Google Shape;1609;p12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225" y="1686825"/>
            <a:ext cx="8787554" cy="3949640"/>
          </a:xfrm>
          <a:prstGeom prst="rect">
            <a:avLst/>
          </a:prstGeom>
          <a:noFill/>
          <a:ln>
            <a:noFill/>
          </a:ln>
        </p:spPr>
      </p:pic>
      <p:sp>
        <p:nvSpPr>
          <p:cNvPr id="1610" name="Google Shape;1610;p123"/>
          <p:cNvSpPr/>
          <p:nvPr/>
        </p:nvSpPr>
        <p:spPr>
          <a:xfrm>
            <a:off x="4182600" y="1603050"/>
            <a:ext cx="5185800" cy="542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7843</Words>
  <Application>Microsoft Office PowerPoint</Application>
  <PresentationFormat>Panorámica</PresentationFormat>
  <Paragraphs>1026</Paragraphs>
  <Slides>192</Slides>
  <Notes>192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192</vt:i4>
      </vt:variant>
    </vt:vector>
  </HeadingPairs>
  <TitlesOfParts>
    <vt:vector size="198" baseType="lpstr">
      <vt:lpstr>Arial</vt:lpstr>
      <vt:lpstr>Calibri</vt:lpstr>
      <vt:lpstr>Cambria</vt:lpstr>
      <vt:lpstr>Century Gothic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ANGEL VAZQUEZ ALFONSO</dc:creator>
  <cp:lastModifiedBy>Elías Solís Rivera</cp:lastModifiedBy>
  <cp:revision>3</cp:revision>
  <dcterms:modified xsi:type="dcterms:W3CDTF">2022-12-10T23:12:24Z</dcterms:modified>
</cp:coreProperties>
</file>